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gif" ContentType="image/gif"/>
  <Override PartName="/ppt/comments/comment1.xml" ContentType="application/vnd.openxmlformats-officedocument.presentationml.comment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Lst>
  <p:notesMasterIdLst>
    <p:notesMasterId r:id="rId27"/>
  </p:notesMasterIdLst>
  <p:sldIdLst>
    <p:sldId id="322" r:id="rId2"/>
    <p:sldId id="316" r:id="rId3"/>
    <p:sldId id="319" r:id="rId4"/>
    <p:sldId id="273" r:id="rId5"/>
    <p:sldId id="308" r:id="rId6"/>
    <p:sldId id="262" r:id="rId7"/>
    <p:sldId id="263" r:id="rId8"/>
    <p:sldId id="284" r:id="rId9"/>
    <p:sldId id="285" r:id="rId10"/>
    <p:sldId id="286" r:id="rId11"/>
    <p:sldId id="287" r:id="rId12"/>
    <p:sldId id="270" r:id="rId13"/>
    <p:sldId id="318" r:id="rId14"/>
    <p:sldId id="309" r:id="rId15"/>
    <p:sldId id="320" r:id="rId16"/>
    <p:sldId id="312" r:id="rId17"/>
    <p:sldId id="321" r:id="rId18"/>
    <p:sldId id="310" r:id="rId19"/>
    <p:sldId id="296" r:id="rId20"/>
    <p:sldId id="306" r:id="rId21"/>
    <p:sldId id="315" r:id="rId22"/>
    <p:sldId id="314" r:id="rId23"/>
    <p:sldId id="317" r:id="rId24"/>
    <p:sldId id="274" r:id="rId25"/>
    <p:sldId id="276" r:id="rId26"/>
  </p:sldIdLst>
  <p:sldSz cx="9144000" cy="6858000" type="screen4x3"/>
  <p:notesSz cx="6858000" cy="9144000"/>
  <p:custDataLst>
    <p:tags r:id="rId28"/>
  </p:custDataLst>
  <p:defaultTextStyle>
    <a:defPPr>
      <a:defRPr lang="en-US"/>
    </a:defPPr>
    <a:lvl1pPr algn="l" rtl="0" fontAlgn="base">
      <a:spcBef>
        <a:spcPct val="50000"/>
      </a:spcBef>
      <a:spcAft>
        <a:spcPct val="0"/>
      </a:spcAft>
      <a:defRPr sz="3200" b="1" kern="1200">
        <a:solidFill>
          <a:srgbClr val="0066FF"/>
        </a:solidFill>
        <a:latin typeface="Times New Roman" pitchFamily="18" charset="0"/>
        <a:ea typeface="+mn-ea"/>
        <a:cs typeface="+mn-cs"/>
      </a:defRPr>
    </a:lvl1pPr>
    <a:lvl2pPr marL="457200" algn="l" rtl="0" fontAlgn="base">
      <a:spcBef>
        <a:spcPct val="50000"/>
      </a:spcBef>
      <a:spcAft>
        <a:spcPct val="0"/>
      </a:spcAft>
      <a:defRPr sz="3200" b="1" kern="1200">
        <a:solidFill>
          <a:srgbClr val="0066FF"/>
        </a:solidFill>
        <a:latin typeface="Times New Roman" pitchFamily="18" charset="0"/>
        <a:ea typeface="+mn-ea"/>
        <a:cs typeface="+mn-cs"/>
      </a:defRPr>
    </a:lvl2pPr>
    <a:lvl3pPr marL="914400" algn="l" rtl="0" fontAlgn="base">
      <a:spcBef>
        <a:spcPct val="50000"/>
      </a:spcBef>
      <a:spcAft>
        <a:spcPct val="0"/>
      </a:spcAft>
      <a:defRPr sz="3200" b="1" kern="1200">
        <a:solidFill>
          <a:srgbClr val="0066FF"/>
        </a:solidFill>
        <a:latin typeface="Times New Roman" pitchFamily="18" charset="0"/>
        <a:ea typeface="+mn-ea"/>
        <a:cs typeface="+mn-cs"/>
      </a:defRPr>
    </a:lvl3pPr>
    <a:lvl4pPr marL="1371600" algn="l" rtl="0" fontAlgn="base">
      <a:spcBef>
        <a:spcPct val="50000"/>
      </a:spcBef>
      <a:spcAft>
        <a:spcPct val="0"/>
      </a:spcAft>
      <a:defRPr sz="3200" b="1" kern="1200">
        <a:solidFill>
          <a:srgbClr val="0066FF"/>
        </a:solidFill>
        <a:latin typeface="Times New Roman" pitchFamily="18" charset="0"/>
        <a:ea typeface="+mn-ea"/>
        <a:cs typeface="+mn-cs"/>
      </a:defRPr>
    </a:lvl4pPr>
    <a:lvl5pPr marL="1828800" algn="l" rtl="0" fontAlgn="base">
      <a:spcBef>
        <a:spcPct val="50000"/>
      </a:spcBef>
      <a:spcAft>
        <a:spcPct val="0"/>
      </a:spcAft>
      <a:defRPr sz="3200" b="1" kern="1200">
        <a:solidFill>
          <a:srgbClr val="0066FF"/>
        </a:solidFill>
        <a:latin typeface="Times New Roman" pitchFamily="18" charset="0"/>
        <a:ea typeface="+mn-ea"/>
        <a:cs typeface="+mn-cs"/>
      </a:defRPr>
    </a:lvl5pPr>
    <a:lvl6pPr marL="2286000" algn="l" defTabSz="914400" rtl="0" eaLnBrk="1" latinLnBrk="0" hangingPunct="1">
      <a:defRPr sz="3200" b="1" kern="1200">
        <a:solidFill>
          <a:srgbClr val="0066FF"/>
        </a:solidFill>
        <a:latin typeface="Times New Roman" pitchFamily="18" charset="0"/>
        <a:ea typeface="+mn-ea"/>
        <a:cs typeface="+mn-cs"/>
      </a:defRPr>
    </a:lvl6pPr>
    <a:lvl7pPr marL="2743200" algn="l" defTabSz="914400" rtl="0" eaLnBrk="1" latinLnBrk="0" hangingPunct="1">
      <a:defRPr sz="3200" b="1" kern="1200">
        <a:solidFill>
          <a:srgbClr val="0066FF"/>
        </a:solidFill>
        <a:latin typeface="Times New Roman" pitchFamily="18" charset="0"/>
        <a:ea typeface="+mn-ea"/>
        <a:cs typeface="+mn-cs"/>
      </a:defRPr>
    </a:lvl7pPr>
    <a:lvl8pPr marL="3200400" algn="l" defTabSz="914400" rtl="0" eaLnBrk="1" latinLnBrk="0" hangingPunct="1">
      <a:defRPr sz="3200" b="1" kern="1200">
        <a:solidFill>
          <a:srgbClr val="0066FF"/>
        </a:solidFill>
        <a:latin typeface="Times New Roman" pitchFamily="18" charset="0"/>
        <a:ea typeface="+mn-ea"/>
        <a:cs typeface="+mn-cs"/>
      </a:defRPr>
    </a:lvl8pPr>
    <a:lvl9pPr marL="3657600" algn="l" defTabSz="914400" rtl="0" eaLnBrk="1" latinLnBrk="0" hangingPunct="1">
      <a:defRPr sz="3200" b="1" kern="1200">
        <a:solidFill>
          <a:srgbClr val="0066FF"/>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ngHa"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9900CC"/>
    <a:srgbClr val="FF9900"/>
    <a:srgbClr val="FEF882"/>
    <a:srgbClr val="800000"/>
    <a:srgbClr val="CC9900"/>
    <a:srgbClr val="165C45"/>
    <a:srgbClr val="175B4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111" autoAdjust="0"/>
    <p:restoredTop sz="97555" autoAdjust="0"/>
  </p:normalViewPr>
  <p:slideViewPr>
    <p:cSldViewPr>
      <p:cViewPr varScale="1">
        <p:scale>
          <a:sx n="73" d="100"/>
          <a:sy n="73" d="100"/>
        </p:scale>
        <p:origin x="-135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0-11-24T23:34:09.156" idx="1">
    <p:pos x="5722" y="209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0">
                <a:solidFill>
                  <a:schemeClr val="tx1"/>
                </a:solidFill>
                <a:latin typeface="Arial" pitchFamily="34" charset="0"/>
              </a:defRPr>
            </a:lvl1pPr>
          </a:lstStyle>
          <a:p>
            <a:endParaRPr lang="en-US"/>
          </a:p>
        </p:txBody>
      </p:sp>
      <p:sp>
        <p:nvSpPr>
          <p:cNvPr id="1495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0">
                <a:solidFill>
                  <a:schemeClr val="tx1"/>
                </a:solidFill>
                <a:latin typeface="Arial" pitchFamily="34" charset="0"/>
              </a:defRPr>
            </a:lvl1pPr>
          </a:lstStyle>
          <a:p>
            <a:endParaRPr lang="en-US"/>
          </a:p>
        </p:txBody>
      </p:sp>
      <p:sp>
        <p:nvSpPr>
          <p:cNvPr id="149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495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95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b="0">
                <a:solidFill>
                  <a:schemeClr val="tx1"/>
                </a:solidFill>
                <a:latin typeface="Arial" pitchFamily="34" charset="0"/>
              </a:defRPr>
            </a:lvl1pPr>
          </a:lstStyle>
          <a:p>
            <a:endParaRPr lang="en-US"/>
          </a:p>
        </p:txBody>
      </p:sp>
      <p:sp>
        <p:nvSpPr>
          <p:cNvPr id="1495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b="0">
                <a:solidFill>
                  <a:schemeClr val="tx1"/>
                </a:solidFill>
                <a:latin typeface="Arial" pitchFamily="34" charset="0"/>
              </a:defRPr>
            </a:lvl1pPr>
          </a:lstStyle>
          <a:p>
            <a:fld id="{B5BF6D77-9324-4390-BB10-12632CBA9385}"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FAE3A-5B14-47CA-BE93-877D42380293}" type="slidenum">
              <a:rPr lang="en-US" smtClean="0"/>
              <a:pPr/>
              <a:t>‹#›</a:t>
            </a:fld>
            <a:endParaRPr lang="en-US"/>
          </a:p>
        </p:txBody>
      </p:sp>
    </p:spTree>
  </p:cSld>
  <p:clrMapOvr>
    <a:masterClrMapping/>
  </p:clrMapOvr>
  <p:transition spd="slow">
    <p:wheel spokes="2"/>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68" decel="100000"/>
                                        <p:tgtEl>
                                          <p:spTgt spid="2"/>
                                        </p:tgtEl>
                                      </p:cBhvr>
                                    </p:animEffect>
                                    <p:animScale>
                                      <p:cBhvr>
                                        <p:cTn id="8" dur="768" decel="100000"/>
                                        <p:tgtEl>
                                          <p:spTgt spid="2"/>
                                        </p:tgtEl>
                                      </p:cBhvr>
                                      <p:from x="10000" y="10000"/>
                                      <p:to x="200000" y="450000"/>
                                    </p:animScale>
                                    <p:animScale>
                                      <p:cBhvr>
                                        <p:cTn id="9" dur="1230" accel="100000" fill="hold">
                                          <p:stCondLst>
                                            <p:cond delay="768"/>
                                          </p:stCondLst>
                                        </p:cTn>
                                        <p:tgtEl>
                                          <p:spTgt spid="2"/>
                                        </p:tgtEl>
                                      </p:cBhvr>
                                      <p:from x="200000" y="450000"/>
                                      <p:to x="100000" y="100000"/>
                                    </p:animScale>
                                    <p:set>
                                      <p:cBhvr>
                                        <p:cTn id="10" dur="768" fill="hold"/>
                                        <p:tgtEl>
                                          <p:spTgt spid="2"/>
                                        </p:tgtEl>
                                        <p:attrNameLst>
                                          <p:attrName>ppt_x</p:attrName>
                                        </p:attrNameLst>
                                      </p:cBhvr>
                                      <p:to>
                                        <p:strVal val="(0.5)"/>
                                      </p:to>
                                    </p:set>
                                    <p:anim from="(0.5)" to="(#ppt_x)" calcmode="lin" valueType="num">
                                      <p:cBhvr>
                                        <p:cTn id="11" dur="1230" accel="100000" fill="hold">
                                          <p:stCondLst>
                                            <p:cond delay="768"/>
                                          </p:stCondLst>
                                        </p:cTn>
                                        <p:tgtEl>
                                          <p:spTgt spid="2"/>
                                        </p:tgtEl>
                                        <p:attrNameLst>
                                          <p:attrName>ppt_x</p:attrName>
                                        </p:attrNameLst>
                                      </p:cBhvr>
                                    </p:anim>
                                    <p:set>
                                      <p:cBhvr>
                                        <p:cTn id="12" dur="768" fill="hold"/>
                                        <p:tgtEl>
                                          <p:spTgt spid="2"/>
                                        </p:tgtEl>
                                        <p:attrNameLst>
                                          <p:attrName>ppt_y</p:attrName>
                                        </p:attrNameLst>
                                      </p:cBhvr>
                                      <p:to>
                                        <p:strVal val="(#ppt_y+0.4)"/>
                                      </p:to>
                                    </p:set>
                                    <p:anim from="(#ppt_y+0.4)" to="(#ppt_y)" calcmode="lin" valueType="num">
                                      <p:cBhvr>
                                        <p:cTn id="13" dur="1230" accel="100000" fill="hold">
                                          <p:stCondLst>
                                            <p:cond delay="768"/>
                                          </p:stCondLst>
                                        </p:cTn>
                                        <p:tgtEl>
                                          <p:spTgt spid="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31CB-985A-47F3-AC49-664F405F5793}" type="slidenum">
              <a:rPr lang="en-US" smtClean="0"/>
              <a:pPr/>
              <a:t>‹#›</a:t>
            </a:fld>
            <a:endParaRPr lang="en-US"/>
          </a:p>
        </p:txBody>
      </p:sp>
    </p:spTree>
  </p:cSld>
  <p:clrMapOvr>
    <a:masterClrMapping/>
  </p:clrMapOvr>
  <p:transition spd="slow">
    <p:wheel spokes="2"/>
    <p:sndAc>
      <p:endSnd/>
    </p:sndAc>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C7A36-85B2-4E79-A3AA-03610343F136}" type="slidenum">
              <a:rPr lang="en-US" smtClean="0"/>
              <a:pPr/>
              <a:t>‹#›</a:t>
            </a:fld>
            <a:endParaRPr lang="en-US"/>
          </a:p>
        </p:txBody>
      </p:sp>
    </p:spTree>
  </p:cSld>
  <p:clrMapOvr>
    <a:masterClrMapping/>
  </p:clrMapOvr>
  <p:transition spd="slow">
    <p:wheel spokes="2"/>
    <p:sndAc>
      <p:endSnd/>
    </p:sndAc>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20660-489D-42F2-88A9-A0170E51B18F}" type="slidenum">
              <a:rPr lang="en-US" smtClean="0"/>
              <a:pPr/>
              <a:t>‹#›</a:t>
            </a:fld>
            <a:endParaRPr lang="en-US"/>
          </a:p>
        </p:txBody>
      </p:sp>
    </p:spTree>
  </p:cSld>
  <p:clrMapOvr>
    <a:masterClrMapping/>
  </p:clrMapOvr>
  <p:transition spd="slow">
    <p:wheel spokes="2"/>
    <p:sndAc>
      <p:endSnd/>
    </p:sndAc>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B6133-845F-4963-9CBD-354BA5B6D606}" type="slidenum">
              <a:rPr lang="en-US" smtClean="0"/>
              <a:pPr/>
              <a:t>‹#›</a:t>
            </a:fld>
            <a:endParaRPr lang="en-US"/>
          </a:p>
        </p:txBody>
      </p:sp>
    </p:spTree>
  </p:cSld>
  <p:clrMapOvr>
    <a:masterClrMapping/>
  </p:clrMapOvr>
  <p:transition spd="slow">
    <p:wheel spokes="2"/>
    <p:sndAc>
      <p:endSnd/>
    </p:sndAc>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641ED-2670-4E63-970F-DE4AA683FB0C}" type="slidenum">
              <a:rPr lang="en-US" smtClean="0"/>
              <a:pPr/>
              <a:t>‹#›</a:t>
            </a:fld>
            <a:endParaRPr lang="en-US"/>
          </a:p>
        </p:txBody>
      </p:sp>
    </p:spTree>
  </p:cSld>
  <p:clrMapOvr>
    <a:masterClrMapping/>
  </p:clrMapOvr>
  <p:transition spd="slow">
    <p:wheel spokes="2"/>
    <p:sndAc>
      <p:endSnd/>
    </p:sndAc>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6B6C2A-6E19-42EB-B9CD-976836DBC3C9}" type="slidenum">
              <a:rPr lang="en-US" smtClean="0"/>
              <a:pPr/>
              <a:t>‹#›</a:t>
            </a:fld>
            <a:endParaRPr lang="en-US"/>
          </a:p>
        </p:txBody>
      </p:sp>
    </p:spTree>
  </p:cSld>
  <p:clrMapOvr>
    <a:masterClrMapping/>
  </p:clrMapOvr>
  <p:transition spd="slow">
    <p:wheel spokes="2"/>
    <p:sndAc>
      <p:endSnd/>
    </p:sndAc>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B0D7A-E88C-424C-9290-42EF9B74EC68}" type="slidenum">
              <a:rPr lang="en-US" smtClean="0"/>
              <a:pPr/>
              <a:t>‹#›</a:t>
            </a:fld>
            <a:endParaRPr lang="en-US"/>
          </a:p>
        </p:txBody>
      </p:sp>
    </p:spTree>
  </p:cSld>
  <p:clrMapOvr>
    <a:masterClrMapping/>
  </p:clrMapOvr>
  <p:transition spd="slow">
    <p:wheel spokes="2"/>
    <p:sndAc>
      <p:endSnd/>
    </p:sndAc>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AACED8-F172-4162-9578-494E415FA69D}" type="slidenum">
              <a:rPr lang="en-US" smtClean="0"/>
              <a:pPr/>
              <a:t>‹#›</a:t>
            </a:fld>
            <a:endParaRPr lang="en-US"/>
          </a:p>
        </p:txBody>
      </p:sp>
    </p:spTree>
  </p:cSld>
  <p:clrMapOvr>
    <a:masterClrMapping/>
  </p:clrMapOvr>
  <p:transition spd="slow">
    <p:wheel spokes="2"/>
    <p:sndAc>
      <p:endSnd/>
    </p:sndAc>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5E59A2-BE1E-4C7E-A45B-575DCFE4C397}" type="slidenum">
              <a:rPr lang="en-US" smtClean="0"/>
              <a:pPr/>
              <a:t>‹#›</a:t>
            </a:fld>
            <a:endParaRPr lang="en-US"/>
          </a:p>
        </p:txBody>
      </p:sp>
    </p:spTree>
  </p:cSld>
  <p:clrMapOvr>
    <a:masterClrMapping/>
  </p:clrMapOvr>
  <p:transition spd="slow">
    <p:wheel spokes="2"/>
    <p:sndAc>
      <p:endSnd/>
    </p:sndAc>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03B18F-DAE1-4DA1-B90A-734ED0F9204F}" type="slidenum">
              <a:rPr lang="en-US" smtClean="0"/>
              <a:pPr/>
              <a:t>‹#›</a:t>
            </a:fld>
            <a:endParaRPr lang="en-US"/>
          </a:p>
        </p:txBody>
      </p:sp>
    </p:spTree>
  </p:cSld>
  <p:clrMapOvr>
    <a:masterClrMapping/>
  </p:clrMapOvr>
  <p:transition spd="slow">
    <p:wheel spokes="2"/>
    <p:sndAc>
      <p:endSnd/>
    </p:sndAc>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91309-B16E-4CC3-B2EB-9E8435421A7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spd="slow">
    <p:wheel spokes="2"/>
    <p:sndAc>
      <p:endSnd/>
    </p:sndAc>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slide" Target="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truong.jpg"/>
          <p:cNvPicPr>
            <a:picLocks noChangeAspect="1"/>
          </p:cNvPicPr>
          <p:nvPr/>
        </p:nvPicPr>
        <p:blipFill>
          <a:blip r:embed="rId2" cstate="print"/>
          <a:stretch>
            <a:fillRect/>
          </a:stretch>
        </p:blipFill>
        <p:spPr>
          <a:xfrm>
            <a:off x="304800" y="228600"/>
            <a:ext cx="1330390" cy="1316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381000"/>
            <a:ext cx="7239000" cy="107721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rPr>
              <a:t>PHÒNG GD&amp;ĐT  QUẬN LONG BIÊN</a:t>
            </a:r>
          </a:p>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rPr>
              <a:t>TRƯỜNG TIỂU HỌC ÁI MỘ A</a:t>
            </a:r>
          </a:p>
        </p:txBody>
      </p:sp>
      <p:sp>
        <p:nvSpPr>
          <p:cNvPr id="8" name="TextBox 7"/>
          <p:cNvSpPr txBox="1"/>
          <p:nvPr/>
        </p:nvSpPr>
        <p:spPr>
          <a:xfrm>
            <a:off x="304800" y="1981200"/>
            <a:ext cx="8534400" cy="3046988"/>
          </a:xfrm>
          <a:prstGeom prst="rect">
            <a:avLst/>
          </a:prstGeom>
          <a:noFill/>
        </p:spPr>
        <p:txBody>
          <a:bodyPr>
            <a:spAutoFit/>
            <a:scene3d>
              <a:camera prst="orthographicFront"/>
              <a:lightRig rig="threePt" dir="t"/>
            </a:scene3d>
            <a:sp3d extrusionH="57150">
              <a:bevelT w="82550" h="38100" prst="coolSlant"/>
            </a:sp3d>
          </a:bodyPr>
          <a:lstStyle/>
          <a:p>
            <a:pPr algn="ctr" fontAlgn="auto">
              <a:lnSpc>
                <a:spcPct val="150000"/>
              </a:lnSpc>
              <a:spcBef>
                <a:spcPts val="0"/>
              </a:spcBef>
              <a:spcAft>
                <a:spcPts val="0"/>
              </a:spcAft>
              <a:defRPr/>
            </a:pPr>
            <a:r>
              <a:rPr lang="en-US" sz="3200" b="1" dirty="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TÊN PHÂN MÔN: </a:t>
            </a:r>
            <a:r>
              <a:rPr lang="en-US" sz="3200" b="1" dirty="0" err="1" smtClean="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Kể</a:t>
            </a:r>
            <a:r>
              <a:rPr lang="en-US" sz="3200" b="1" dirty="0" smtClean="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 </a:t>
            </a:r>
            <a:r>
              <a:rPr lang="en-US" sz="3200" b="1" dirty="0" err="1" smtClean="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chuyện</a:t>
            </a:r>
            <a:endParaRPr lang="en-US" sz="3200" b="1" dirty="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endParaRPr>
          </a:p>
          <a:p>
            <a:pPr algn="ctr" fontAlgn="auto">
              <a:lnSpc>
                <a:spcPct val="150000"/>
              </a:lnSpc>
              <a:spcBef>
                <a:spcPts val="0"/>
              </a:spcBef>
              <a:spcAft>
                <a:spcPts val="0"/>
              </a:spcAft>
              <a:defRPr/>
            </a:pPr>
            <a:r>
              <a:rPr lang="en-US" sz="3200" b="1" smtClean="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TUẦN</a:t>
            </a:r>
            <a:r>
              <a:rPr lang="en-US" sz="3200" b="1" dirty="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 </a:t>
            </a:r>
            <a:r>
              <a:rPr lang="en-US" sz="3200" b="1" dirty="0" smtClean="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14</a:t>
            </a:r>
            <a:endParaRPr lang="en-US" sz="3200" b="1" dirty="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endParaRPr>
          </a:p>
          <a:p>
            <a:pPr lvl="2" fontAlgn="auto">
              <a:lnSpc>
                <a:spcPct val="150000"/>
              </a:lnSpc>
              <a:spcBef>
                <a:spcPts val="0"/>
              </a:spcBef>
              <a:spcAft>
                <a:spcPts val="0"/>
              </a:spcAft>
              <a:defRPr/>
            </a:pPr>
            <a:r>
              <a:rPr lang="en-US" sz="3200" b="1" dirty="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TÊN BÀI: </a:t>
            </a:r>
            <a:r>
              <a:rPr lang="en-US" sz="3000" b="1" dirty="0" err="1" smtClean="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búp</a:t>
            </a:r>
            <a:r>
              <a:rPr lang="en-US" sz="3000" b="1" dirty="0" smtClean="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 </a:t>
            </a:r>
            <a:r>
              <a:rPr lang="en-US" sz="3000" b="1" dirty="0" err="1" smtClean="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bê</a:t>
            </a:r>
            <a:r>
              <a:rPr lang="en-US" sz="3000" b="1" dirty="0" smtClean="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 </a:t>
            </a:r>
            <a:r>
              <a:rPr lang="en-US" sz="3000" b="1" dirty="0" err="1" smtClean="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của</a:t>
            </a:r>
            <a:r>
              <a:rPr lang="en-US" sz="3000" b="1" dirty="0" smtClean="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 </a:t>
            </a:r>
            <a:r>
              <a:rPr lang="en-US" sz="3000" b="1" dirty="0" err="1" smtClean="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ai</a:t>
            </a:r>
            <a:r>
              <a:rPr lang="en-US" sz="3000" b="1" dirty="0" smtClean="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a:t>
            </a:r>
            <a:endParaRPr lang="en-US" sz="3000" b="1" dirty="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endParaRPr>
          </a:p>
          <a:p>
            <a:pPr lvl="2" fontAlgn="auto">
              <a:lnSpc>
                <a:spcPct val="150000"/>
              </a:lnSpc>
              <a:spcBef>
                <a:spcPts val="0"/>
              </a:spcBef>
              <a:spcAft>
                <a:spcPts val="0"/>
              </a:spcAft>
              <a:defRPr/>
            </a:pPr>
            <a:r>
              <a:rPr lang="en-US" sz="3200" b="1" i="1" dirty="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GV </a:t>
            </a:r>
            <a:r>
              <a:rPr lang="en-US" sz="3200" b="1" i="1" dirty="0" err="1">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Thực</a:t>
            </a:r>
            <a:r>
              <a:rPr lang="en-US" sz="3200" b="1" i="1" dirty="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 </a:t>
            </a:r>
            <a:r>
              <a:rPr lang="en-US" sz="3200" b="1" i="1" dirty="0" err="1">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hiện</a:t>
            </a:r>
            <a:r>
              <a:rPr lang="en-US" sz="3200" b="1" i="1" dirty="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 </a:t>
            </a:r>
            <a:r>
              <a:rPr lang="en-US" sz="3200" b="1" i="1" dirty="0" err="1">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Nguyễn</a:t>
            </a:r>
            <a:r>
              <a:rPr lang="en-US" sz="3200" b="1" i="1" dirty="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 </a:t>
            </a:r>
            <a:r>
              <a:rPr lang="en-US" sz="3200" b="1" i="1" dirty="0" err="1">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Thị</a:t>
            </a:r>
            <a:r>
              <a:rPr lang="en-US" sz="3200" b="1" i="1" dirty="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 Thu </a:t>
            </a:r>
            <a:r>
              <a:rPr lang="en-US" sz="3200" b="1" i="1" dirty="0" err="1">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rPr>
              <a:t>Lan</a:t>
            </a:r>
            <a:endParaRPr lang="en-US" sz="3200" b="1" i="1" dirty="0">
              <a:ln w="10541" cmpd="sng">
                <a:solidFill>
                  <a:schemeClr val="accent1">
                    <a:shade val="88000"/>
                    <a:satMod val="110000"/>
                  </a:schemeClr>
                </a:solidFill>
                <a:prstDash val="solid"/>
              </a:ln>
              <a:solidFill>
                <a:srgbClr val="002060"/>
              </a:solidFill>
              <a:effectLst>
                <a:outerShdw blurRad="60007" dist="310007" dir="7680000" sy="30000" kx="1300200" algn="ctr" rotWithShape="0">
                  <a:prstClr val="black">
                    <a:alpha val="32000"/>
                  </a:prstClr>
                </a:outerShdw>
              </a:effectLst>
              <a:latin typeface="+mn-lt"/>
            </a:endParaRPr>
          </a:p>
        </p:txBody>
      </p:sp>
    </p:spTree>
  </p:cSld>
  <p:clrMapOvr>
    <a:masterClrMapping/>
  </p:clrMapOvr>
  <p:transition spd="slow">
    <p:wheel spokes="2"/>
    <p:sndAc>
      <p:end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IMG_0311"/>
          <p:cNvPicPr>
            <a:picLocks noChangeAspect="1" noChangeArrowheads="1"/>
          </p:cNvPicPr>
          <p:nvPr/>
        </p:nvPicPr>
        <p:blipFill>
          <a:blip r:embed="rId2">
            <a:lum bright="24000" contrast="66000"/>
          </a:blip>
          <a:srcRect l="9457" t="49344" r="60117" b="3838"/>
          <a:stretch>
            <a:fillRect/>
          </a:stretch>
        </p:blipFill>
        <p:spPr bwMode="auto">
          <a:xfrm>
            <a:off x="0" y="152400"/>
            <a:ext cx="9144000" cy="5791200"/>
          </a:xfrm>
          <a:prstGeom prst="rect">
            <a:avLst/>
          </a:prstGeom>
          <a:solidFill>
            <a:srgbClr val="FF0066"/>
          </a:solidFill>
          <a:ln w="9525">
            <a:solidFill>
              <a:srgbClr val="EB0748"/>
            </a:solidFill>
            <a:miter lim="800000"/>
            <a:headEnd/>
            <a:tailEnd/>
          </a:ln>
        </p:spPr>
      </p:pic>
      <p:sp>
        <p:nvSpPr>
          <p:cNvPr id="94211" name="Text Box 3"/>
          <p:cNvSpPr txBox="1">
            <a:spLocks noChangeArrowheads="1"/>
          </p:cNvSpPr>
          <p:nvPr/>
        </p:nvSpPr>
        <p:spPr bwMode="auto">
          <a:xfrm>
            <a:off x="0" y="6019800"/>
            <a:ext cx="9144000" cy="588963"/>
          </a:xfrm>
          <a:prstGeom prst="rect">
            <a:avLst/>
          </a:prstGeom>
          <a:solidFill>
            <a:schemeClr val="bg1"/>
          </a:solidFill>
          <a:ln w="9525">
            <a:solidFill>
              <a:schemeClr val="bg1"/>
            </a:solidFill>
            <a:miter lim="800000"/>
            <a:headEnd/>
            <a:tailEnd/>
          </a:ln>
          <a:effectLst/>
        </p:spPr>
        <p:txBody>
          <a:bodyPr>
            <a:spAutoFit/>
          </a:bodyPr>
          <a:lstStyle/>
          <a:p>
            <a:pPr algn="ctr"/>
            <a:r>
              <a:rPr lang="en-US" b="0">
                <a:solidFill>
                  <a:schemeClr val="tx1"/>
                </a:solidFill>
              </a:rPr>
              <a:t>Một cô bé nhìn thấy búp bê nằm trong đống lá khô.</a:t>
            </a:r>
          </a:p>
        </p:txBody>
      </p:sp>
    </p:spTree>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blinds(horizontal)">
                                      <p:cBhvr>
                                        <p:cTn id="7" dur="5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IMG_0308"/>
          <p:cNvPicPr>
            <a:picLocks noChangeAspect="1" noChangeArrowheads="1"/>
          </p:cNvPicPr>
          <p:nvPr/>
        </p:nvPicPr>
        <p:blipFill>
          <a:blip r:embed="rId2">
            <a:lum bright="6000" contrast="72000"/>
          </a:blip>
          <a:srcRect l="41667" t="54495" r="30000" b="4356"/>
          <a:stretch>
            <a:fillRect/>
          </a:stretch>
        </p:blipFill>
        <p:spPr bwMode="auto">
          <a:xfrm>
            <a:off x="0" y="0"/>
            <a:ext cx="9144000" cy="5867400"/>
          </a:xfrm>
          <a:prstGeom prst="rect">
            <a:avLst/>
          </a:prstGeom>
          <a:noFill/>
        </p:spPr>
      </p:pic>
      <p:sp>
        <p:nvSpPr>
          <p:cNvPr id="95235" name="Text Box 3"/>
          <p:cNvSpPr txBox="1">
            <a:spLocks noChangeArrowheads="1"/>
          </p:cNvSpPr>
          <p:nvPr/>
        </p:nvSpPr>
        <p:spPr bwMode="auto">
          <a:xfrm>
            <a:off x="0" y="6019800"/>
            <a:ext cx="9144000" cy="579438"/>
          </a:xfrm>
          <a:prstGeom prst="rect">
            <a:avLst/>
          </a:prstGeom>
          <a:noFill/>
          <a:ln w="9525">
            <a:noFill/>
            <a:miter lim="800000"/>
            <a:headEnd/>
            <a:tailEnd/>
          </a:ln>
          <a:effectLst/>
        </p:spPr>
        <p:txBody>
          <a:bodyPr>
            <a:spAutoFit/>
          </a:bodyPr>
          <a:lstStyle/>
          <a:p>
            <a:pPr algn="ctr" eaLnBrk="0" hangingPunct="0"/>
            <a:r>
              <a:rPr lang="en-US" b="0">
                <a:solidFill>
                  <a:srgbClr val="FFFF99"/>
                </a:solidFill>
                <a:latin typeface="Arial" pitchFamily="34" charset="0"/>
              </a:rPr>
              <a:t>Cô bé may váy áo mới cho búp bê.</a:t>
            </a:r>
          </a:p>
        </p:txBody>
      </p:sp>
    </p:spTree>
  </p:cSld>
  <p:clrMapOvr>
    <a:masterClrMapping/>
  </p:clrMapOvr>
  <p:transition spd="slow">
    <p:wheel spokes="2"/>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p:cTn id="7" dur="1000" fill="hold"/>
                                        <p:tgtEl>
                                          <p:spTgt spid="9523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523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52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IMG_0310"/>
          <p:cNvPicPr>
            <a:picLocks noChangeAspect="1" noChangeArrowheads="1"/>
          </p:cNvPicPr>
          <p:nvPr/>
        </p:nvPicPr>
        <p:blipFill>
          <a:blip r:embed="rId2">
            <a:lum contrast="30000"/>
          </a:blip>
          <a:srcRect l="64964" t="49646" r="8759" b="9734"/>
          <a:stretch>
            <a:fillRect/>
          </a:stretch>
        </p:blipFill>
        <p:spPr bwMode="auto">
          <a:xfrm>
            <a:off x="25400" y="0"/>
            <a:ext cx="9372600" cy="5943600"/>
          </a:xfrm>
          <a:prstGeom prst="rect">
            <a:avLst/>
          </a:prstGeom>
          <a:solidFill>
            <a:schemeClr val="tx2"/>
          </a:solidFill>
        </p:spPr>
      </p:pic>
      <p:sp>
        <p:nvSpPr>
          <p:cNvPr id="22535" name="Text Box 7"/>
          <p:cNvSpPr txBox="1">
            <a:spLocks noChangeArrowheads="1"/>
          </p:cNvSpPr>
          <p:nvPr/>
        </p:nvSpPr>
        <p:spPr bwMode="auto">
          <a:xfrm>
            <a:off x="0" y="5834063"/>
            <a:ext cx="9144000" cy="1066800"/>
          </a:xfrm>
          <a:prstGeom prst="rect">
            <a:avLst/>
          </a:prstGeom>
          <a:noFill/>
          <a:ln w="9525">
            <a:noFill/>
            <a:miter lim="800000"/>
            <a:headEnd/>
            <a:tailEnd/>
          </a:ln>
          <a:effectLst/>
        </p:spPr>
        <p:txBody>
          <a:bodyPr>
            <a:spAutoFit/>
          </a:bodyPr>
          <a:lstStyle/>
          <a:p>
            <a:pPr algn="ctr" eaLnBrk="0" hangingPunct="0"/>
            <a:r>
              <a:rPr lang="en-US" b="0">
                <a:solidFill>
                  <a:schemeClr val="tx1"/>
                </a:solidFill>
                <a:latin typeface="Arial" pitchFamily="34" charset="0"/>
              </a:rPr>
              <a:t>Búp bê sống hạnh phúc trong tình yêu thương của cô chủ mới.</a:t>
            </a:r>
          </a:p>
        </p:txBody>
      </p:sp>
      <p:sp>
        <p:nvSpPr>
          <p:cNvPr id="22536" name="Rectangle 8" descr="Medium wood"/>
          <p:cNvSpPr>
            <a:spLocks noChangeArrowheads="1"/>
          </p:cNvSpPr>
          <p:nvPr/>
        </p:nvSpPr>
        <p:spPr bwMode="auto">
          <a:xfrm>
            <a:off x="381000" y="5119688"/>
            <a:ext cx="9144000" cy="442912"/>
          </a:xfrm>
          <a:prstGeom prst="rect">
            <a:avLst/>
          </a:prstGeom>
          <a:blipFill dpi="0" rotWithShape="1">
            <a:blip r:embed="rId3"/>
            <a:srcRect/>
            <a:tile tx="0" ty="0" sx="100000" sy="100000" flip="none" algn="tl"/>
          </a:blipFill>
          <a:ln w="9525">
            <a:solidFill>
              <a:schemeClr val="tx1"/>
            </a:solidFill>
            <a:miter lim="800000"/>
            <a:headEnd/>
            <a:tailEnd/>
          </a:ln>
          <a:effectLst/>
        </p:spPr>
        <p:txBody>
          <a:bodyPr wrap="none" anchor="ctr"/>
          <a:lstStyle/>
          <a:p>
            <a:endParaRPr lang="en-US"/>
          </a:p>
        </p:txBody>
      </p:sp>
    </p:spTree>
  </p:cSld>
  <p:clrMapOvr>
    <a:masterClrMapping/>
  </p:clrMapOvr>
  <p:transition spd="slow">
    <p:circle/>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2535">
                                            <p:txEl>
                                              <p:pRg st="0" end="0"/>
                                            </p:txEl>
                                          </p:spTgt>
                                        </p:tgtEl>
                                        <p:attrNameLst>
                                          <p:attrName>style.visibility</p:attrName>
                                        </p:attrNameLst>
                                      </p:cBhvr>
                                      <p:to>
                                        <p:strVal val="visible"/>
                                      </p:to>
                                    </p:set>
                                    <p:anim calcmode="lin" valueType="num">
                                      <p:cBhvr>
                                        <p:cTn id="7" dur="1000" fill="hold"/>
                                        <p:tgtEl>
                                          <p:spTgt spid="2253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253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5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5890" name="Picture 2" descr="yelllow_chrome_sld"/>
          <p:cNvPicPr>
            <a:picLocks noChangeAspect="1" noChangeArrowheads="1"/>
          </p:cNvPicPr>
          <p:nvPr/>
        </p:nvPicPr>
        <p:blipFill>
          <a:blip r:embed="rId2"/>
          <a:srcRect/>
          <a:stretch>
            <a:fillRect/>
          </a:stretch>
        </p:blipFill>
        <p:spPr bwMode="auto">
          <a:xfrm>
            <a:off x="0" y="-76200"/>
            <a:ext cx="9144000" cy="6858000"/>
          </a:xfrm>
          <a:prstGeom prst="rect">
            <a:avLst/>
          </a:prstGeom>
          <a:noFill/>
        </p:spPr>
      </p:pic>
      <p:sp>
        <p:nvSpPr>
          <p:cNvPr id="165891" name="Text Box 3"/>
          <p:cNvSpPr txBox="1">
            <a:spLocks noChangeArrowheads="1"/>
          </p:cNvSpPr>
          <p:nvPr/>
        </p:nvSpPr>
        <p:spPr bwMode="auto">
          <a:xfrm>
            <a:off x="1219200" y="4173538"/>
            <a:ext cx="7924800" cy="519112"/>
          </a:xfrm>
          <a:prstGeom prst="rect">
            <a:avLst/>
          </a:prstGeom>
          <a:noFill/>
          <a:ln w="9525">
            <a:noFill/>
            <a:miter lim="800000"/>
            <a:headEnd/>
            <a:tailEnd/>
          </a:ln>
          <a:effectLst/>
        </p:spPr>
        <p:txBody>
          <a:bodyPr>
            <a:spAutoFit/>
          </a:bodyPr>
          <a:lstStyle/>
          <a:p>
            <a:pPr eaLnBrk="0" hangingPunct="0"/>
            <a:r>
              <a:rPr lang="en-US" sz="2800">
                <a:solidFill>
                  <a:srgbClr val="0000FF"/>
                </a:solidFill>
                <a:latin typeface="VNI-Times" pitchFamily="2" charset="0"/>
              </a:rPr>
              <a:t> </a:t>
            </a:r>
          </a:p>
        </p:txBody>
      </p:sp>
      <p:pic>
        <p:nvPicPr>
          <p:cNvPr id="165893" name="Picture 5" descr="atom1"/>
          <p:cNvPicPr>
            <a:picLocks noChangeAspect="1" noChangeArrowheads="1" noCrop="1"/>
          </p:cNvPicPr>
          <p:nvPr/>
        </p:nvPicPr>
        <p:blipFill>
          <a:blip r:embed="rId3"/>
          <a:srcRect/>
          <a:stretch>
            <a:fillRect/>
          </a:stretch>
        </p:blipFill>
        <p:spPr bwMode="auto">
          <a:xfrm>
            <a:off x="1143000" y="304800"/>
            <a:ext cx="1371600" cy="1066800"/>
          </a:xfrm>
          <a:prstGeom prst="rect">
            <a:avLst/>
          </a:prstGeom>
          <a:noFill/>
        </p:spPr>
      </p:pic>
      <p:pic>
        <p:nvPicPr>
          <p:cNvPr id="165894" name="Picture 6" descr="question_pop_up_from_box_hg_clr"/>
          <p:cNvPicPr>
            <a:picLocks noChangeAspect="1" noChangeArrowheads="1" noCrop="1"/>
          </p:cNvPicPr>
          <p:nvPr/>
        </p:nvPicPr>
        <p:blipFill>
          <a:blip r:embed="rId4"/>
          <a:srcRect/>
          <a:stretch>
            <a:fillRect/>
          </a:stretch>
        </p:blipFill>
        <p:spPr bwMode="auto">
          <a:xfrm>
            <a:off x="0" y="685800"/>
            <a:ext cx="1066800" cy="1219200"/>
          </a:xfrm>
          <a:prstGeom prst="rect">
            <a:avLst/>
          </a:prstGeom>
          <a:noFill/>
        </p:spPr>
      </p:pic>
      <p:sp>
        <p:nvSpPr>
          <p:cNvPr id="165895" name="WordArt 7"/>
          <p:cNvSpPr>
            <a:spLocks noChangeArrowheads="1" noChangeShapeType="1" noTextEdit="1"/>
          </p:cNvSpPr>
          <p:nvPr/>
        </p:nvSpPr>
        <p:spPr bwMode="auto">
          <a:xfrm>
            <a:off x="1371600" y="685800"/>
            <a:ext cx="762000" cy="457200"/>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FF0000"/>
                </a:solidFill>
                <a:latin typeface="Times New Roman"/>
                <a:cs typeface="Times New Roman"/>
              </a:rPr>
              <a:t>Kể chuyện 4</a:t>
            </a:r>
          </a:p>
        </p:txBody>
      </p:sp>
      <p:sp>
        <p:nvSpPr>
          <p:cNvPr id="165898" name="Text Box 10"/>
          <p:cNvSpPr txBox="1">
            <a:spLocks noChangeArrowheads="1"/>
          </p:cNvSpPr>
          <p:nvPr/>
        </p:nvSpPr>
        <p:spPr bwMode="auto">
          <a:xfrm>
            <a:off x="76200" y="2176463"/>
            <a:ext cx="8839200" cy="1004887"/>
          </a:xfrm>
          <a:prstGeom prst="rect">
            <a:avLst/>
          </a:prstGeom>
          <a:noFill/>
          <a:ln w="9525">
            <a:noFill/>
            <a:miter lim="800000"/>
            <a:headEnd/>
            <a:tailEnd/>
          </a:ln>
          <a:effectLst/>
        </p:spPr>
        <p:txBody>
          <a:bodyPr>
            <a:spAutoFit/>
          </a:bodyPr>
          <a:lstStyle/>
          <a:p>
            <a:pPr algn="just"/>
            <a:r>
              <a:rPr lang="en-US" sz="2400" b="0" u="sng" dirty="0">
                <a:solidFill>
                  <a:srgbClr val="EB0748"/>
                </a:solidFill>
                <a:latin typeface=".VnTime" pitchFamily="34" charset="0"/>
              </a:rPr>
              <a:t>§o¹n1</a:t>
            </a:r>
            <a:r>
              <a:rPr lang="en-US" sz="2400" b="0" dirty="0">
                <a:latin typeface=".VnTime" pitchFamily="34" charset="0"/>
              </a:rPr>
              <a:t>:  </a:t>
            </a:r>
            <a:r>
              <a:rPr lang="en-US" sz="2400" b="0" dirty="0" err="1">
                <a:solidFill>
                  <a:srgbClr val="165C45"/>
                </a:solidFill>
                <a:latin typeface=".VnTime" pitchFamily="34" charset="0"/>
              </a:rPr>
              <a:t>Tranh</a:t>
            </a:r>
            <a:r>
              <a:rPr lang="en-US" sz="2400" b="0" dirty="0">
                <a:solidFill>
                  <a:srgbClr val="165C45"/>
                </a:solidFill>
                <a:latin typeface=".VnTime" pitchFamily="34" charset="0"/>
              </a:rPr>
              <a:t> 1</a:t>
            </a:r>
            <a:r>
              <a:rPr lang="en-US" sz="2400" b="0" i="1" dirty="0">
                <a:solidFill>
                  <a:schemeClr val="bg1"/>
                </a:solidFill>
                <a:latin typeface=".VnTime" pitchFamily="34" charset="0"/>
              </a:rPr>
              <a:t>:</a:t>
            </a:r>
            <a:r>
              <a:rPr lang="en-US" sz="2400" b="0" dirty="0">
                <a:latin typeface=".VnTime" pitchFamily="34" charset="0"/>
              </a:rPr>
              <a:t> </a:t>
            </a:r>
            <a:r>
              <a:rPr lang="en-US" sz="2400" b="0" dirty="0" err="1">
                <a:solidFill>
                  <a:srgbClr val="9900CC"/>
                </a:solidFill>
                <a:latin typeface=".VnTime" pitchFamily="34" charset="0"/>
              </a:rPr>
              <a:t>Bóp</a:t>
            </a:r>
            <a:r>
              <a:rPr lang="en-US" sz="2400" b="0" dirty="0">
                <a:solidFill>
                  <a:srgbClr val="9900CC"/>
                </a:solidFill>
                <a:latin typeface=".VnTime" pitchFamily="34" charset="0"/>
              </a:rPr>
              <a:t> bª </a:t>
            </a:r>
            <a:r>
              <a:rPr lang="en-US" sz="2400" b="0" dirty="0" err="1">
                <a:solidFill>
                  <a:srgbClr val="9900CC"/>
                </a:solidFill>
                <a:latin typeface=".VnTime" pitchFamily="34" charset="0"/>
              </a:rPr>
              <a:t>bÞ</a:t>
            </a:r>
            <a:r>
              <a:rPr lang="en-US" sz="2400" b="0" dirty="0">
                <a:solidFill>
                  <a:srgbClr val="9900CC"/>
                </a:solidFill>
                <a:latin typeface=".VnTime" pitchFamily="34" charset="0"/>
              </a:rPr>
              <a:t> </a:t>
            </a:r>
            <a:r>
              <a:rPr lang="en-US" sz="2400" b="0" dirty="0" err="1">
                <a:solidFill>
                  <a:srgbClr val="9900CC"/>
                </a:solidFill>
                <a:latin typeface=".VnTime" pitchFamily="34" charset="0"/>
              </a:rPr>
              <a:t>bá</a:t>
            </a:r>
            <a:r>
              <a:rPr lang="en-US" sz="2400" b="0" dirty="0">
                <a:solidFill>
                  <a:srgbClr val="9900CC"/>
                </a:solidFill>
                <a:latin typeface=".VnTime" pitchFamily="34" charset="0"/>
              </a:rPr>
              <a:t> </a:t>
            </a:r>
            <a:r>
              <a:rPr lang="en-US" sz="2400" b="0" dirty="0" err="1">
                <a:solidFill>
                  <a:srgbClr val="9900CC"/>
                </a:solidFill>
                <a:latin typeface=".VnTime" pitchFamily="34" charset="0"/>
              </a:rPr>
              <a:t>quªn</a:t>
            </a:r>
            <a:r>
              <a:rPr lang="en-US" sz="2400" b="0" dirty="0">
                <a:solidFill>
                  <a:srgbClr val="9900CC"/>
                </a:solidFill>
                <a:latin typeface=".VnTime" pitchFamily="34" charset="0"/>
              </a:rPr>
              <a:t> </a:t>
            </a:r>
            <a:r>
              <a:rPr lang="en-US" sz="2400" b="0" dirty="0" err="1">
                <a:solidFill>
                  <a:srgbClr val="9900CC"/>
                </a:solidFill>
                <a:latin typeface=".VnTime" pitchFamily="34" charset="0"/>
              </a:rPr>
              <a:t>trªn</a:t>
            </a:r>
            <a:r>
              <a:rPr lang="en-US" sz="2400" b="0" dirty="0">
                <a:solidFill>
                  <a:srgbClr val="9900CC"/>
                </a:solidFill>
                <a:latin typeface=".VnTime" pitchFamily="34" charset="0"/>
              </a:rPr>
              <a:t> </a:t>
            </a:r>
            <a:r>
              <a:rPr lang="en-US" sz="2400" b="0" dirty="0" err="1">
                <a:solidFill>
                  <a:srgbClr val="9900CC"/>
                </a:solidFill>
                <a:latin typeface=".VnTime" pitchFamily="34" charset="0"/>
              </a:rPr>
              <a:t>tñ</a:t>
            </a:r>
            <a:r>
              <a:rPr lang="en-US" sz="2400" b="0" dirty="0">
                <a:solidFill>
                  <a:srgbClr val="9900CC"/>
                </a:solidFill>
                <a:latin typeface=".VnTime" pitchFamily="34" charset="0"/>
              </a:rPr>
              <a:t> </a:t>
            </a:r>
            <a:r>
              <a:rPr lang="en-US" sz="2400" b="0" dirty="0" err="1">
                <a:solidFill>
                  <a:srgbClr val="9900CC"/>
                </a:solidFill>
                <a:latin typeface=".VnTime" pitchFamily="34" charset="0"/>
              </a:rPr>
              <a:t>cïng</a:t>
            </a:r>
            <a:r>
              <a:rPr lang="en-US" sz="2400" b="0" dirty="0">
                <a:solidFill>
                  <a:srgbClr val="9900CC"/>
                </a:solidFill>
                <a:latin typeface=".VnTime" pitchFamily="34" charset="0"/>
              </a:rPr>
              <a:t> </a:t>
            </a:r>
            <a:r>
              <a:rPr lang="en-US" sz="2400" b="0" dirty="0" err="1">
                <a:solidFill>
                  <a:srgbClr val="9900CC"/>
                </a:solidFill>
                <a:latin typeface=".VnTime" pitchFamily="34" charset="0"/>
              </a:rPr>
              <a:t>víi</a:t>
            </a:r>
            <a:r>
              <a:rPr lang="en-US" sz="2400" b="0" dirty="0">
                <a:solidFill>
                  <a:srgbClr val="9900CC"/>
                </a:solidFill>
                <a:latin typeface=".VnTime" pitchFamily="34" charset="0"/>
              </a:rPr>
              <a:t> </a:t>
            </a:r>
            <a:r>
              <a:rPr lang="en-US" sz="2400" b="0" dirty="0" err="1">
                <a:solidFill>
                  <a:srgbClr val="9900CC"/>
                </a:solidFill>
                <a:latin typeface=".VnTime" pitchFamily="34" charset="0"/>
              </a:rPr>
              <a:t>c¸c</a:t>
            </a:r>
            <a:r>
              <a:rPr lang="en-US" sz="2400" b="0" dirty="0">
                <a:solidFill>
                  <a:srgbClr val="9900CC"/>
                </a:solidFill>
                <a:latin typeface=".VnTime" pitchFamily="34" charset="0"/>
              </a:rPr>
              <a:t> b¹n </a:t>
            </a:r>
            <a:r>
              <a:rPr lang="en-US" sz="2400" b="0" dirty="0" err="1">
                <a:solidFill>
                  <a:srgbClr val="9900CC"/>
                </a:solidFill>
                <a:latin typeface=".VnTime" pitchFamily="34" charset="0"/>
              </a:rPr>
              <a:t>kh¸c</a:t>
            </a:r>
            <a:r>
              <a:rPr lang="en-US" sz="2400" b="0" dirty="0">
                <a:solidFill>
                  <a:srgbClr val="9900CC"/>
                </a:solidFill>
                <a:latin typeface=".VnTime" pitchFamily="34" charset="0"/>
              </a:rPr>
              <a:t>.</a:t>
            </a:r>
          </a:p>
          <a:p>
            <a:pPr algn="just"/>
            <a:r>
              <a:rPr lang="en-US" sz="2400" b="0" dirty="0">
                <a:solidFill>
                  <a:srgbClr val="165C45"/>
                </a:solidFill>
                <a:latin typeface=".VnTime" pitchFamily="34" charset="0"/>
              </a:rPr>
              <a:t>	 </a:t>
            </a:r>
            <a:r>
              <a:rPr lang="en-US" sz="2400" b="0" dirty="0" err="1">
                <a:solidFill>
                  <a:srgbClr val="165C45"/>
                </a:solidFill>
                <a:latin typeface=".VnTime" pitchFamily="34" charset="0"/>
              </a:rPr>
              <a:t>Tranh</a:t>
            </a:r>
            <a:r>
              <a:rPr lang="en-US" sz="2400" b="0" dirty="0">
                <a:solidFill>
                  <a:srgbClr val="165C45"/>
                </a:solidFill>
                <a:latin typeface=".VnTime" pitchFamily="34" charset="0"/>
              </a:rPr>
              <a:t> 2:</a:t>
            </a:r>
            <a:r>
              <a:rPr lang="en-US" sz="2400" b="0" dirty="0">
                <a:latin typeface=".VnTime" pitchFamily="34" charset="0"/>
              </a:rPr>
              <a:t> </a:t>
            </a:r>
            <a:r>
              <a:rPr lang="en-US" sz="2400" b="0" dirty="0" err="1">
                <a:solidFill>
                  <a:srgbClr val="9900CC"/>
                </a:solidFill>
                <a:latin typeface=".VnTime" pitchFamily="34" charset="0"/>
              </a:rPr>
              <a:t>Mïa</a:t>
            </a:r>
            <a:r>
              <a:rPr lang="en-US" sz="2400" b="0" dirty="0">
                <a:solidFill>
                  <a:srgbClr val="9900CC"/>
                </a:solidFill>
                <a:latin typeface=".VnTime" pitchFamily="34" charset="0"/>
              </a:rPr>
              <a:t> ®«</a:t>
            </a:r>
            <a:r>
              <a:rPr lang="en-US" sz="2400" b="0" dirty="0" err="1">
                <a:solidFill>
                  <a:srgbClr val="9900CC"/>
                </a:solidFill>
                <a:latin typeface=".VnTime" pitchFamily="34" charset="0"/>
              </a:rPr>
              <a:t>ng</a:t>
            </a:r>
            <a:r>
              <a:rPr lang="en-US" sz="2400" b="0" dirty="0">
                <a:solidFill>
                  <a:srgbClr val="9900CC"/>
                </a:solidFill>
                <a:latin typeface=".VnTime" pitchFamily="34" charset="0"/>
              </a:rPr>
              <a:t> ®</a:t>
            </a:r>
            <a:r>
              <a:rPr lang="en-US" sz="2400" b="0" dirty="0" err="1">
                <a:solidFill>
                  <a:srgbClr val="9900CC"/>
                </a:solidFill>
                <a:latin typeface=".VnTime" pitchFamily="34" charset="0"/>
              </a:rPr>
              <a:t>Õn</a:t>
            </a:r>
            <a:r>
              <a:rPr lang="en-US" sz="2400" b="0" dirty="0">
                <a:solidFill>
                  <a:srgbClr val="9900CC"/>
                </a:solidFill>
                <a:latin typeface=".VnTime" pitchFamily="34" charset="0"/>
              </a:rPr>
              <a:t>, </a:t>
            </a:r>
            <a:r>
              <a:rPr lang="en-US" sz="2400" b="0" dirty="0" err="1">
                <a:solidFill>
                  <a:srgbClr val="9900CC"/>
                </a:solidFill>
                <a:latin typeface=".VnTime" pitchFamily="34" charset="0"/>
              </a:rPr>
              <a:t>bóp</a:t>
            </a:r>
            <a:r>
              <a:rPr lang="en-US" sz="2400" b="0" dirty="0">
                <a:solidFill>
                  <a:srgbClr val="9900CC"/>
                </a:solidFill>
                <a:latin typeface=".VnTime" pitchFamily="34" charset="0"/>
              </a:rPr>
              <a:t> bª l¹nh </a:t>
            </a:r>
            <a:r>
              <a:rPr lang="en-US" sz="2400" b="0" dirty="0" err="1">
                <a:solidFill>
                  <a:srgbClr val="9900CC"/>
                </a:solidFill>
                <a:latin typeface=".VnTime" pitchFamily="34" charset="0"/>
              </a:rPr>
              <a:t>cãng</a:t>
            </a:r>
            <a:r>
              <a:rPr lang="en-US" sz="2400" b="0" dirty="0">
                <a:solidFill>
                  <a:srgbClr val="9900CC"/>
                </a:solidFill>
                <a:latin typeface=".VnTime" pitchFamily="34" charset="0"/>
              </a:rPr>
              <a:t> v× </a:t>
            </a:r>
            <a:r>
              <a:rPr lang="en-US" sz="2400" b="0" dirty="0" err="1">
                <a:solidFill>
                  <a:srgbClr val="9900CC"/>
                </a:solidFill>
                <a:latin typeface=".VnTime" pitchFamily="34" charset="0"/>
              </a:rPr>
              <a:t>kh«ng</a:t>
            </a:r>
            <a:r>
              <a:rPr lang="en-US" sz="2400" b="0" dirty="0">
                <a:solidFill>
                  <a:srgbClr val="9900CC"/>
                </a:solidFill>
                <a:latin typeface=".VnTime" pitchFamily="34" charset="0"/>
              </a:rPr>
              <a:t> </a:t>
            </a:r>
            <a:r>
              <a:rPr lang="en-US" sz="2400" b="0" dirty="0" err="1">
                <a:solidFill>
                  <a:srgbClr val="9900CC"/>
                </a:solidFill>
                <a:latin typeface=".VnTime" pitchFamily="34" charset="0"/>
              </a:rPr>
              <a:t>cã</a:t>
            </a:r>
            <a:r>
              <a:rPr lang="en-US" sz="2400" b="0" dirty="0">
                <a:solidFill>
                  <a:srgbClr val="9900CC"/>
                </a:solidFill>
                <a:latin typeface=".VnTime" pitchFamily="34" charset="0"/>
              </a:rPr>
              <a:t> </a:t>
            </a:r>
            <a:r>
              <a:rPr lang="en-US" sz="2400" b="0" dirty="0" err="1">
                <a:solidFill>
                  <a:srgbClr val="9900CC"/>
                </a:solidFill>
                <a:latin typeface=".VnTime" pitchFamily="34" charset="0"/>
              </a:rPr>
              <a:t>v¸y</a:t>
            </a:r>
            <a:r>
              <a:rPr lang="en-US" sz="2400" b="0" dirty="0">
                <a:solidFill>
                  <a:srgbClr val="9900CC"/>
                </a:solidFill>
                <a:latin typeface=".VnTime" pitchFamily="34" charset="0"/>
              </a:rPr>
              <a:t> ¸o.</a:t>
            </a:r>
          </a:p>
        </p:txBody>
      </p:sp>
      <p:sp>
        <p:nvSpPr>
          <p:cNvPr id="165899" name="Text Box 11"/>
          <p:cNvSpPr txBox="1">
            <a:spLocks noChangeArrowheads="1"/>
          </p:cNvSpPr>
          <p:nvPr/>
        </p:nvSpPr>
        <p:spPr bwMode="auto">
          <a:xfrm>
            <a:off x="1828800" y="0"/>
            <a:ext cx="6553200" cy="579438"/>
          </a:xfrm>
          <a:prstGeom prst="rect">
            <a:avLst/>
          </a:prstGeom>
          <a:noFill/>
          <a:ln w="9525">
            <a:noFill/>
            <a:miter lim="800000"/>
            <a:headEnd/>
            <a:tailEnd/>
          </a:ln>
          <a:effectLst/>
        </p:spPr>
        <p:txBody>
          <a:bodyPr>
            <a:spAutoFit/>
          </a:bodyPr>
          <a:lstStyle/>
          <a:p>
            <a:endParaRPr lang="vi-VN">
              <a:latin typeface=".VnTime" pitchFamily="34" charset="0"/>
            </a:endParaRPr>
          </a:p>
        </p:txBody>
      </p:sp>
      <p:sp>
        <p:nvSpPr>
          <p:cNvPr id="165900" name="Text Box 12"/>
          <p:cNvSpPr txBox="1">
            <a:spLocks noChangeArrowheads="1"/>
          </p:cNvSpPr>
          <p:nvPr/>
        </p:nvSpPr>
        <p:spPr bwMode="auto">
          <a:xfrm>
            <a:off x="38100" y="3462338"/>
            <a:ext cx="9067800" cy="519112"/>
          </a:xfrm>
          <a:prstGeom prst="rect">
            <a:avLst/>
          </a:prstGeom>
          <a:noFill/>
          <a:ln w="9525">
            <a:noFill/>
            <a:miter lim="800000"/>
            <a:headEnd/>
            <a:tailEnd/>
          </a:ln>
          <a:effectLst/>
        </p:spPr>
        <p:txBody>
          <a:bodyPr>
            <a:spAutoFit/>
          </a:bodyPr>
          <a:lstStyle/>
          <a:p>
            <a:r>
              <a:rPr lang="en-US" sz="2800" b="0" u="sng">
                <a:solidFill>
                  <a:srgbClr val="EB0748"/>
                </a:solidFill>
                <a:latin typeface=".VnTime" pitchFamily="34" charset="0"/>
              </a:rPr>
              <a:t> </a:t>
            </a:r>
            <a:r>
              <a:rPr lang="en-US" sz="2400" b="0" u="sng">
                <a:solidFill>
                  <a:srgbClr val="EB0748"/>
                </a:solidFill>
                <a:latin typeface=".VnTime" pitchFamily="34" charset="0"/>
              </a:rPr>
              <a:t>§o¹n2</a:t>
            </a:r>
            <a:r>
              <a:rPr lang="en-US" sz="2400" b="0">
                <a:latin typeface=".VnTime" pitchFamily="34" charset="0"/>
              </a:rPr>
              <a:t>: </a:t>
            </a:r>
            <a:r>
              <a:rPr lang="en-US" sz="2400" b="0">
                <a:solidFill>
                  <a:srgbClr val="165C45"/>
                </a:solidFill>
                <a:latin typeface=".VnTime" pitchFamily="34" charset="0"/>
              </a:rPr>
              <a:t>Tranh 3</a:t>
            </a:r>
            <a:r>
              <a:rPr lang="en-US" sz="2400" b="0">
                <a:latin typeface=".VnTime" pitchFamily="34" charset="0"/>
              </a:rPr>
              <a:t>: </a:t>
            </a:r>
            <a:r>
              <a:rPr lang="en-US" sz="2400" b="0">
                <a:solidFill>
                  <a:srgbClr val="9900CC"/>
                </a:solidFill>
                <a:latin typeface=".VnTime" pitchFamily="34" charset="0"/>
              </a:rPr>
              <a:t>§ªm tèi, bóp bª bá c« chñ ®i ra phè.</a:t>
            </a:r>
          </a:p>
        </p:txBody>
      </p:sp>
      <p:sp>
        <p:nvSpPr>
          <p:cNvPr id="165901" name="Text Box 13"/>
          <p:cNvSpPr txBox="1">
            <a:spLocks noChangeArrowheads="1"/>
          </p:cNvSpPr>
          <p:nvPr/>
        </p:nvSpPr>
        <p:spPr bwMode="auto">
          <a:xfrm>
            <a:off x="76200" y="4311650"/>
            <a:ext cx="8991600" cy="1917700"/>
          </a:xfrm>
          <a:prstGeom prst="rect">
            <a:avLst/>
          </a:prstGeom>
          <a:noFill/>
          <a:ln w="9525">
            <a:noFill/>
            <a:miter lim="800000"/>
            <a:headEnd/>
            <a:tailEnd/>
          </a:ln>
          <a:effectLst/>
        </p:spPr>
        <p:txBody>
          <a:bodyPr>
            <a:spAutoFit/>
          </a:bodyPr>
          <a:lstStyle/>
          <a:p>
            <a:pPr algn="just"/>
            <a:r>
              <a:rPr lang="en-US" sz="2400" b="0" u="sng">
                <a:solidFill>
                  <a:srgbClr val="EB0748"/>
                </a:solidFill>
                <a:latin typeface=".VnTime" pitchFamily="34" charset="0"/>
              </a:rPr>
              <a:t>§o¹n3</a:t>
            </a:r>
            <a:r>
              <a:rPr lang="en-US" sz="2400" b="0">
                <a:latin typeface=".VnTime" pitchFamily="34" charset="0"/>
              </a:rPr>
              <a:t>: </a:t>
            </a:r>
            <a:r>
              <a:rPr lang="en-US" sz="2400" b="0">
                <a:solidFill>
                  <a:srgbClr val="165C45"/>
                </a:solidFill>
                <a:latin typeface=".VnTime" pitchFamily="34" charset="0"/>
              </a:rPr>
              <a:t>Tranh 4:</a:t>
            </a:r>
            <a:r>
              <a:rPr lang="en-US" sz="2400" b="0">
                <a:latin typeface=".VnTime" pitchFamily="34" charset="0"/>
              </a:rPr>
              <a:t> </a:t>
            </a:r>
            <a:r>
              <a:rPr lang="en-US" sz="2400" b="0">
                <a:solidFill>
                  <a:srgbClr val="9900CC"/>
                </a:solidFill>
                <a:latin typeface=".VnTime" pitchFamily="34" charset="0"/>
              </a:rPr>
              <a:t>Mét c« bÐ tèt bông nh×n thÊy bóp bª trong ®èng l¸</a:t>
            </a:r>
            <a:r>
              <a:rPr lang="en-US" sz="2400" b="0">
                <a:latin typeface=".VnTime" pitchFamily="34" charset="0"/>
              </a:rPr>
              <a:t> kh«.</a:t>
            </a:r>
          </a:p>
          <a:p>
            <a:pPr algn="just"/>
            <a:r>
              <a:rPr lang="en-US" sz="2400" b="0">
                <a:latin typeface=".VnTime" pitchFamily="34" charset="0"/>
              </a:rPr>
              <a:t>	 </a:t>
            </a:r>
            <a:r>
              <a:rPr lang="en-US" sz="2400" b="0">
                <a:solidFill>
                  <a:srgbClr val="165C45"/>
                </a:solidFill>
                <a:latin typeface=".VnTime" pitchFamily="34" charset="0"/>
              </a:rPr>
              <a:t>Tranh 5:</a:t>
            </a:r>
            <a:r>
              <a:rPr lang="en-US" sz="2400" b="0">
                <a:latin typeface=".VnTime" pitchFamily="34" charset="0"/>
              </a:rPr>
              <a:t> </a:t>
            </a:r>
            <a:r>
              <a:rPr lang="en-US" sz="2400" b="0">
                <a:solidFill>
                  <a:srgbClr val="9900CC"/>
                </a:solidFill>
                <a:latin typeface=".VnTime" pitchFamily="34" charset="0"/>
              </a:rPr>
              <a:t>C« bÐ ®· mang bóp bª vÒ nhµ, may ¸o míi cho bóp bª.</a:t>
            </a:r>
          </a:p>
          <a:p>
            <a:pPr algn="just"/>
            <a:r>
              <a:rPr lang="en-US" sz="2400" b="0">
                <a:latin typeface=".VnTime" pitchFamily="34" charset="0"/>
              </a:rPr>
              <a:t> 	 </a:t>
            </a:r>
            <a:r>
              <a:rPr lang="en-US" sz="2400" b="0">
                <a:solidFill>
                  <a:srgbClr val="165C45"/>
                </a:solidFill>
                <a:latin typeface=".VnTime" pitchFamily="34" charset="0"/>
              </a:rPr>
              <a:t>Tranh 6:</a:t>
            </a:r>
            <a:r>
              <a:rPr lang="en-US" sz="2400" b="0">
                <a:latin typeface=".VnTime" pitchFamily="34" charset="0"/>
              </a:rPr>
              <a:t> </a:t>
            </a:r>
            <a:r>
              <a:rPr lang="en-US" sz="2400" b="0">
                <a:solidFill>
                  <a:srgbClr val="9900CC"/>
                </a:solidFill>
                <a:latin typeface=".VnTime" pitchFamily="34" charset="0"/>
              </a:rPr>
              <a:t>Bóp bª ®­îc sèng h¹nh phóc cïng c« chñ míi.</a:t>
            </a:r>
          </a:p>
        </p:txBody>
      </p:sp>
      <p:sp>
        <p:nvSpPr>
          <p:cNvPr id="165902" name="Text Box 14"/>
          <p:cNvSpPr txBox="1">
            <a:spLocks noChangeArrowheads="1"/>
          </p:cNvSpPr>
          <p:nvPr/>
        </p:nvSpPr>
        <p:spPr bwMode="auto">
          <a:xfrm>
            <a:off x="381000" y="6240463"/>
            <a:ext cx="381000" cy="366712"/>
          </a:xfrm>
          <a:prstGeom prst="rect">
            <a:avLst/>
          </a:prstGeom>
          <a:noFill/>
          <a:ln w="9525">
            <a:noFill/>
            <a:miter lim="800000"/>
            <a:headEnd/>
            <a:tailEnd/>
          </a:ln>
          <a:effectLst/>
        </p:spPr>
        <p:txBody>
          <a:bodyPr>
            <a:spAutoFit/>
          </a:bodyPr>
          <a:lstStyle/>
          <a:p>
            <a:endParaRPr lang="vi-VN" sz="1800">
              <a:solidFill>
                <a:schemeClr val="tx1"/>
              </a:solidFill>
              <a:latin typeface="Arial"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65898"/>
                                        </p:tgtEl>
                                        <p:attrNameLst>
                                          <p:attrName>style.visibility</p:attrName>
                                        </p:attrNameLst>
                                      </p:cBhvr>
                                      <p:to>
                                        <p:strVal val="visible"/>
                                      </p:to>
                                    </p:set>
                                    <p:anim calcmode="lin" valueType="num">
                                      <p:cBhvr additive="base">
                                        <p:cTn id="7" dur="500" fill="hold"/>
                                        <p:tgtEl>
                                          <p:spTgt spid="165898"/>
                                        </p:tgtEl>
                                        <p:attrNameLst>
                                          <p:attrName>ppt_x</p:attrName>
                                        </p:attrNameLst>
                                      </p:cBhvr>
                                      <p:tavLst>
                                        <p:tav tm="0">
                                          <p:val>
                                            <p:strVal val="0-#ppt_w/2"/>
                                          </p:val>
                                        </p:tav>
                                        <p:tav tm="100000">
                                          <p:val>
                                            <p:strVal val="#ppt_x"/>
                                          </p:val>
                                        </p:tav>
                                      </p:tavLst>
                                    </p:anim>
                                    <p:anim calcmode="lin" valueType="num">
                                      <p:cBhvr additive="base">
                                        <p:cTn id="8" dur="500" fill="hold"/>
                                        <p:tgtEl>
                                          <p:spTgt spid="16589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65900"/>
                                        </p:tgtEl>
                                        <p:attrNameLst>
                                          <p:attrName>style.visibility</p:attrName>
                                        </p:attrNameLst>
                                      </p:cBhvr>
                                      <p:to>
                                        <p:strVal val="visible"/>
                                      </p:to>
                                    </p:set>
                                    <p:anim calcmode="lin" valueType="num">
                                      <p:cBhvr additive="base">
                                        <p:cTn id="13" dur="500" fill="hold"/>
                                        <p:tgtEl>
                                          <p:spTgt spid="165900"/>
                                        </p:tgtEl>
                                        <p:attrNameLst>
                                          <p:attrName>ppt_x</p:attrName>
                                        </p:attrNameLst>
                                      </p:cBhvr>
                                      <p:tavLst>
                                        <p:tav tm="0">
                                          <p:val>
                                            <p:strVal val="1+#ppt_w/2"/>
                                          </p:val>
                                        </p:tav>
                                        <p:tav tm="100000">
                                          <p:val>
                                            <p:strVal val="#ppt_x"/>
                                          </p:val>
                                        </p:tav>
                                      </p:tavLst>
                                    </p:anim>
                                    <p:anim calcmode="lin" valueType="num">
                                      <p:cBhvr additive="base">
                                        <p:cTn id="14" dur="5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65901"/>
                                        </p:tgtEl>
                                        <p:attrNameLst>
                                          <p:attrName>style.visibility</p:attrName>
                                        </p:attrNameLst>
                                      </p:cBhvr>
                                      <p:to>
                                        <p:strVal val="visible"/>
                                      </p:to>
                                    </p:set>
                                    <p:anim calcmode="lin" valueType="num">
                                      <p:cBhvr additive="base">
                                        <p:cTn id="19" dur="500" fill="hold"/>
                                        <p:tgtEl>
                                          <p:spTgt spid="165901"/>
                                        </p:tgtEl>
                                        <p:attrNameLst>
                                          <p:attrName>ppt_x</p:attrName>
                                        </p:attrNameLst>
                                      </p:cBhvr>
                                      <p:tavLst>
                                        <p:tav tm="0">
                                          <p:val>
                                            <p:strVal val="1+#ppt_w/2"/>
                                          </p:val>
                                        </p:tav>
                                        <p:tav tm="100000">
                                          <p:val>
                                            <p:strVal val="#ppt_x"/>
                                          </p:val>
                                        </p:tav>
                                      </p:tavLst>
                                    </p:anim>
                                    <p:anim calcmode="lin" valueType="num">
                                      <p:cBhvr additive="base">
                                        <p:cTn id="20" dur="500" fill="hold"/>
                                        <p:tgtEl>
                                          <p:spTgt spid="16590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65890"/>
                                        </p:tgtEl>
                                        <p:attrNameLst>
                                          <p:attrName>ppt_x</p:attrName>
                                        </p:attrNameLst>
                                      </p:cBhvr>
                                      <p:tavLst>
                                        <p:tav tm="0">
                                          <p:val>
                                            <p:strVal val="ppt_x"/>
                                          </p:val>
                                        </p:tav>
                                        <p:tav tm="100000">
                                          <p:val>
                                            <p:strVal val="ppt_x"/>
                                          </p:val>
                                        </p:tav>
                                      </p:tavLst>
                                    </p:anim>
                                    <p:anim calcmode="lin" valueType="num">
                                      <p:cBhvr additive="base">
                                        <p:cTn id="25" dur="500"/>
                                        <p:tgtEl>
                                          <p:spTgt spid="165890"/>
                                        </p:tgtEl>
                                        <p:attrNameLst>
                                          <p:attrName>ppt_y</p:attrName>
                                        </p:attrNameLst>
                                      </p:cBhvr>
                                      <p:tavLst>
                                        <p:tav tm="0">
                                          <p:val>
                                            <p:strVal val="ppt_y"/>
                                          </p:val>
                                        </p:tav>
                                        <p:tav tm="100000">
                                          <p:val>
                                            <p:strVal val="1+ppt_h/2"/>
                                          </p:val>
                                        </p:tav>
                                      </p:tavLst>
                                    </p:anim>
                                    <p:set>
                                      <p:cBhvr>
                                        <p:cTn id="26" dur="1" fill="hold">
                                          <p:stCondLst>
                                            <p:cond delay="499"/>
                                          </p:stCondLst>
                                        </p:cTn>
                                        <p:tgtEl>
                                          <p:spTgt spid="165890"/>
                                        </p:tgtEl>
                                        <p:attrNameLst>
                                          <p:attrName>style.visibility</p:attrName>
                                        </p:attrNameLst>
                                      </p:cBhvr>
                                      <p:to>
                                        <p:strVal val="hidden"/>
                                      </p:to>
                                    </p:set>
                                  </p:childTnLst>
                                </p:cTn>
                              </p:par>
                              <p:par>
                                <p:cTn id="27" presetID="2" presetClass="exit" presetSubtype="4" fill="hold" grpId="0" nodeType="withEffect">
                                  <p:stCondLst>
                                    <p:cond delay="0"/>
                                  </p:stCondLst>
                                  <p:childTnLst>
                                    <p:anim calcmode="lin" valueType="num">
                                      <p:cBhvr additive="base">
                                        <p:cTn id="28" dur="500"/>
                                        <p:tgtEl>
                                          <p:spTgt spid="165891"/>
                                        </p:tgtEl>
                                        <p:attrNameLst>
                                          <p:attrName>ppt_x</p:attrName>
                                        </p:attrNameLst>
                                      </p:cBhvr>
                                      <p:tavLst>
                                        <p:tav tm="0">
                                          <p:val>
                                            <p:strVal val="ppt_x"/>
                                          </p:val>
                                        </p:tav>
                                        <p:tav tm="100000">
                                          <p:val>
                                            <p:strVal val="ppt_x"/>
                                          </p:val>
                                        </p:tav>
                                      </p:tavLst>
                                    </p:anim>
                                    <p:anim calcmode="lin" valueType="num">
                                      <p:cBhvr additive="base">
                                        <p:cTn id="29" dur="500"/>
                                        <p:tgtEl>
                                          <p:spTgt spid="165891"/>
                                        </p:tgtEl>
                                        <p:attrNameLst>
                                          <p:attrName>ppt_y</p:attrName>
                                        </p:attrNameLst>
                                      </p:cBhvr>
                                      <p:tavLst>
                                        <p:tav tm="0">
                                          <p:val>
                                            <p:strVal val="ppt_y"/>
                                          </p:val>
                                        </p:tav>
                                        <p:tav tm="100000">
                                          <p:val>
                                            <p:strVal val="1+ppt_h/2"/>
                                          </p:val>
                                        </p:tav>
                                      </p:tavLst>
                                    </p:anim>
                                    <p:set>
                                      <p:cBhvr>
                                        <p:cTn id="30" dur="1" fill="hold">
                                          <p:stCondLst>
                                            <p:cond delay="499"/>
                                          </p:stCondLst>
                                        </p:cTn>
                                        <p:tgtEl>
                                          <p:spTgt spid="165891"/>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165893"/>
                                        </p:tgtEl>
                                        <p:attrNameLst>
                                          <p:attrName>ppt_x</p:attrName>
                                        </p:attrNameLst>
                                      </p:cBhvr>
                                      <p:tavLst>
                                        <p:tav tm="0">
                                          <p:val>
                                            <p:strVal val="ppt_x"/>
                                          </p:val>
                                        </p:tav>
                                        <p:tav tm="100000">
                                          <p:val>
                                            <p:strVal val="ppt_x"/>
                                          </p:val>
                                        </p:tav>
                                      </p:tavLst>
                                    </p:anim>
                                    <p:anim calcmode="lin" valueType="num">
                                      <p:cBhvr additive="base">
                                        <p:cTn id="33" dur="500"/>
                                        <p:tgtEl>
                                          <p:spTgt spid="165893"/>
                                        </p:tgtEl>
                                        <p:attrNameLst>
                                          <p:attrName>ppt_y</p:attrName>
                                        </p:attrNameLst>
                                      </p:cBhvr>
                                      <p:tavLst>
                                        <p:tav tm="0">
                                          <p:val>
                                            <p:strVal val="ppt_y"/>
                                          </p:val>
                                        </p:tav>
                                        <p:tav tm="100000">
                                          <p:val>
                                            <p:strVal val="1+ppt_h/2"/>
                                          </p:val>
                                        </p:tav>
                                      </p:tavLst>
                                    </p:anim>
                                    <p:set>
                                      <p:cBhvr>
                                        <p:cTn id="34" dur="1" fill="hold">
                                          <p:stCondLst>
                                            <p:cond delay="499"/>
                                          </p:stCondLst>
                                        </p:cTn>
                                        <p:tgtEl>
                                          <p:spTgt spid="165893"/>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165894"/>
                                        </p:tgtEl>
                                        <p:attrNameLst>
                                          <p:attrName>ppt_x</p:attrName>
                                        </p:attrNameLst>
                                      </p:cBhvr>
                                      <p:tavLst>
                                        <p:tav tm="0">
                                          <p:val>
                                            <p:strVal val="ppt_x"/>
                                          </p:val>
                                        </p:tav>
                                        <p:tav tm="100000">
                                          <p:val>
                                            <p:strVal val="ppt_x"/>
                                          </p:val>
                                        </p:tav>
                                      </p:tavLst>
                                    </p:anim>
                                    <p:anim calcmode="lin" valueType="num">
                                      <p:cBhvr additive="base">
                                        <p:cTn id="37" dur="500"/>
                                        <p:tgtEl>
                                          <p:spTgt spid="165894"/>
                                        </p:tgtEl>
                                        <p:attrNameLst>
                                          <p:attrName>ppt_y</p:attrName>
                                        </p:attrNameLst>
                                      </p:cBhvr>
                                      <p:tavLst>
                                        <p:tav tm="0">
                                          <p:val>
                                            <p:strVal val="ppt_y"/>
                                          </p:val>
                                        </p:tav>
                                        <p:tav tm="100000">
                                          <p:val>
                                            <p:strVal val="1+ppt_h/2"/>
                                          </p:val>
                                        </p:tav>
                                      </p:tavLst>
                                    </p:anim>
                                    <p:set>
                                      <p:cBhvr>
                                        <p:cTn id="38" dur="1" fill="hold">
                                          <p:stCondLst>
                                            <p:cond delay="499"/>
                                          </p:stCondLst>
                                        </p:cTn>
                                        <p:tgtEl>
                                          <p:spTgt spid="165894"/>
                                        </p:tgtEl>
                                        <p:attrNameLst>
                                          <p:attrName>style.visibility</p:attrName>
                                        </p:attrNameLst>
                                      </p:cBhvr>
                                      <p:to>
                                        <p:strVal val="hidden"/>
                                      </p:to>
                                    </p:set>
                                  </p:childTnLst>
                                </p:cTn>
                              </p:par>
                              <p:par>
                                <p:cTn id="39" presetID="2" presetClass="exit" presetSubtype="4" fill="hold" grpId="0" nodeType="withEffect">
                                  <p:stCondLst>
                                    <p:cond delay="0"/>
                                  </p:stCondLst>
                                  <p:childTnLst>
                                    <p:anim calcmode="lin" valueType="num">
                                      <p:cBhvr additive="base">
                                        <p:cTn id="40" dur="500"/>
                                        <p:tgtEl>
                                          <p:spTgt spid="165895"/>
                                        </p:tgtEl>
                                        <p:attrNameLst>
                                          <p:attrName>ppt_x</p:attrName>
                                        </p:attrNameLst>
                                      </p:cBhvr>
                                      <p:tavLst>
                                        <p:tav tm="0">
                                          <p:val>
                                            <p:strVal val="ppt_x"/>
                                          </p:val>
                                        </p:tav>
                                        <p:tav tm="100000">
                                          <p:val>
                                            <p:strVal val="ppt_x"/>
                                          </p:val>
                                        </p:tav>
                                      </p:tavLst>
                                    </p:anim>
                                    <p:anim calcmode="lin" valueType="num">
                                      <p:cBhvr additive="base">
                                        <p:cTn id="41" dur="500"/>
                                        <p:tgtEl>
                                          <p:spTgt spid="165895"/>
                                        </p:tgtEl>
                                        <p:attrNameLst>
                                          <p:attrName>ppt_y</p:attrName>
                                        </p:attrNameLst>
                                      </p:cBhvr>
                                      <p:tavLst>
                                        <p:tav tm="0">
                                          <p:val>
                                            <p:strVal val="ppt_y"/>
                                          </p:val>
                                        </p:tav>
                                        <p:tav tm="100000">
                                          <p:val>
                                            <p:strVal val="1+ppt_h/2"/>
                                          </p:val>
                                        </p:tav>
                                      </p:tavLst>
                                    </p:anim>
                                    <p:set>
                                      <p:cBhvr>
                                        <p:cTn id="42" dur="1" fill="hold">
                                          <p:stCondLst>
                                            <p:cond delay="499"/>
                                          </p:stCondLst>
                                        </p:cTn>
                                        <p:tgtEl>
                                          <p:spTgt spid="165895"/>
                                        </p:tgtEl>
                                        <p:attrNameLst>
                                          <p:attrName>style.visibility</p:attrName>
                                        </p:attrNameLst>
                                      </p:cBhvr>
                                      <p:to>
                                        <p:strVal val="hidden"/>
                                      </p:to>
                                    </p:set>
                                  </p:childTnLst>
                                </p:cTn>
                              </p:par>
                              <p:par>
                                <p:cTn id="43" presetID="2" presetClass="exit" presetSubtype="4" fill="hold" grpId="1" nodeType="withEffect">
                                  <p:stCondLst>
                                    <p:cond delay="0"/>
                                  </p:stCondLst>
                                  <p:childTnLst>
                                    <p:anim calcmode="lin" valueType="num">
                                      <p:cBhvr additive="base">
                                        <p:cTn id="44" dur="500"/>
                                        <p:tgtEl>
                                          <p:spTgt spid="165898"/>
                                        </p:tgtEl>
                                        <p:attrNameLst>
                                          <p:attrName>ppt_x</p:attrName>
                                        </p:attrNameLst>
                                      </p:cBhvr>
                                      <p:tavLst>
                                        <p:tav tm="0">
                                          <p:val>
                                            <p:strVal val="ppt_x"/>
                                          </p:val>
                                        </p:tav>
                                        <p:tav tm="100000">
                                          <p:val>
                                            <p:strVal val="ppt_x"/>
                                          </p:val>
                                        </p:tav>
                                      </p:tavLst>
                                    </p:anim>
                                    <p:anim calcmode="lin" valueType="num">
                                      <p:cBhvr additive="base">
                                        <p:cTn id="45" dur="500"/>
                                        <p:tgtEl>
                                          <p:spTgt spid="165898"/>
                                        </p:tgtEl>
                                        <p:attrNameLst>
                                          <p:attrName>ppt_y</p:attrName>
                                        </p:attrNameLst>
                                      </p:cBhvr>
                                      <p:tavLst>
                                        <p:tav tm="0">
                                          <p:val>
                                            <p:strVal val="ppt_y"/>
                                          </p:val>
                                        </p:tav>
                                        <p:tav tm="100000">
                                          <p:val>
                                            <p:strVal val="1+ppt_h/2"/>
                                          </p:val>
                                        </p:tav>
                                      </p:tavLst>
                                    </p:anim>
                                    <p:set>
                                      <p:cBhvr>
                                        <p:cTn id="46" dur="1" fill="hold">
                                          <p:stCondLst>
                                            <p:cond delay="499"/>
                                          </p:stCondLst>
                                        </p:cTn>
                                        <p:tgtEl>
                                          <p:spTgt spid="165898"/>
                                        </p:tgtEl>
                                        <p:attrNameLst>
                                          <p:attrName>style.visibility</p:attrName>
                                        </p:attrNameLst>
                                      </p:cBhvr>
                                      <p:to>
                                        <p:strVal val="hidden"/>
                                      </p:to>
                                    </p:set>
                                  </p:childTnLst>
                                </p:cTn>
                              </p:par>
                              <p:par>
                                <p:cTn id="47" presetID="2" presetClass="exit" presetSubtype="4" fill="hold" grpId="0" nodeType="withEffect" nodePh="1">
                                  <p:stCondLst>
                                    <p:cond delay="0"/>
                                  </p:stCondLst>
                                  <p:endCondLst>
                                    <p:cond evt="begin" delay="0">
                                      <p:tn val="47"/>
                                    </p:cond>
                                  </p:endCondLst>
                                  <p:childTnLst>
                                    <p:anim calcmode="lin" valueType="num">
                                      <p:cBhvr additive="base">
                                        <p:cTn id="48" dur="500"/>
                                        <p:tgtEl>
                                          <p:spTgt spid="165899"/>
                                        </p:tgtEl>
                                        <p:attrNameLst>
                                          <p:attrName>ppt_x</p:attrName>
                                        </p:attrNameLst>
                                      </p:cBhvr>
                                      <p:tavLst>
                                        <p:tav tm="0">
                                          <p:val>
                                            <p:strVal val="ppt_x"/>
                                          </p:val>
                                        </p:tav>
                                        <p:tav tm="100000">
                                          <p:val>
                                            <p:strVal val="ppt_x"/>
                                          </p:val>
                                        </p:tav>
                                      </p:tavLst>
                                    </p:anim>
                                    <p:anim calcmode="lin" valueType="num">
                                      <p:cBhvr additive="base">
                                        <p:cTn id="49" dur="500"/>
                                        <p:tgtEl>
                                          <p:spTgt spid="165899"/>
                                        </p:tgtEl>
                                        <p:attrNameLst>
                                          <p:attrName>ppt_y</p:attrName>
                                        </p:attrNameLst>
                                      </p:cBhvr>
                                      <p:tavLst>
                                        <p:tav tm="0">
                                          <p:val>
                                            <p:strVal val="ppt_y"/>
                                          </p:val>
                                        </p:tav>
                                        <p:tav tm="100000">
                                          <p:val>
                                            <p:strVal val="1+ppt_h/2"/>
                                          </p:val>
                                        </p:tav>
                                      </p:tavLst>
                                    </p:anim>
                                    <p:set>
                                      <p:cBhvr>
                                        <p:cTn id="50" dur="1" fill="hold">
                                          <p:stCondLst>
                                            <p:cond delay="499"/>
                                          </p:stCondLst>
                                        </p:cTn>
                                        <p:tgtEl>
                                          <p:spTgt spid="165899"/>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165900"/>
                                        </p:tgtEl>
                                        <p:attrNameLst>
                                          <p:attrName>ppt_x</p:attrName>
                                        </p:attrNameLst>
                                      </p:cBhvr>
                                      <p:tavLst>
                                        <p:tav tm="0">
                                          <p:val>
                                            <p:strVal val="ppt_x"/>
                                          </p:val>
                                        </p:tav>
                                        <p:tav tm="100000">
                                          <p:val>
                                            <p:strVal val="ppt_x"/>
                                          </p:val>
                                        </p:tav>
                                      </p:tavLst>
                                    </p:anim>
                                    <p:anim calcmode="lin" valueType="num">
                                      <p:cBhvr additive="base">
                                        <p:cTn id="53" dur="500"/>
                                        <p:tgtEl>
                                          <p:spTgt spid="165900"/>
                                        </p:tgtEl>
                                        <p:attrNameLst>
                                          <p:attrName>ppt_y</p:attrName>
                                        </p:attrNameLst>
                                      </p:cBhvr>
                                      <p:tavLst>
                                        <p:tav tm="0">
                                          <p:val>
                                            <p:strVal val="ppt_y"/>
                                          </p:val>
                                        </p:tav>
                                        <p:tav tm="100000">
                                          <p:val>
                                            <p:strVal val="1+ppt_h/2"/>
                                          </p:val>
                                        </p:tav>
                                      </p:tavLst>
                                    </p:anim>
                                    <p:set>
                                      <p:cBhvr>
                                        <p:cTn id="54" dur="1" fill="hold">
                                          <p:stCondLst>
                                            <p:cond delay="499"/>
                                          </p:stCondLst>
                                        </p:cTn>
                                        <p:tgtEl>
                                          <p:spTgt spid="165900"/>
                                        </p:tgtEl>
                                        <p:attrNameLst>
                                          <p:attrName>style.visibility</p:attrName>
                                        </p:attrNameLst>
                                      </p:cBhvr>
                                      <p:to>
                                        <p:strVal val="hidden"/>
                                      </p:to>
                                    </p:set>
                                  </p:childTnLst>
                                </p:cTn>
                              </p:par>
                              <p:par>
                                <p:cTn id="55" presetID="2" presetClass="exit" presetSubtype="4" fill="hold" grpId="1" nodeType="withEffect">
                                  <p:stCondLst>
                                    <p:cond delay="0"/>
                                  </p:stCondLst>
                                  <p:childTnLst>
                                    <p:anim calcmode="lin" valueType="num">
                                      <p:cBhvr additive="base">
                                        <p:cTn id="56" dur="500"/>
                                        <p:tgtEl>
                                          <p:spTgt spid="165901"/>
                                        </p:tgtEl>
                                        <p:attrNameLst>
                                          <p:attrName>ppt_x</p:attrName>
                                        </p:attrNameLst>
                                      </p:cBhvr>
                                      <p:tavLst>
                                        <p:tav tm="0">
                                          <p:val>
                                            <p:strVal val="ppt_x"/>
                                          </p:val>
                                        </p:tav>
                                        <p:tav tm="100000">
                                          <p:val>
                                            <p:strVal val="ppt_x"/>
                                          </p:val>
                                        </p:tav>
                                      </p:tavLst>
                                    </p:anim>
                                    <p:anim calcmode="lin" valueType="num">
                                      <p:cBhvr additive="base">
                                        <p:cTn id="57" dur="500"/>
                                        <p:tgtEl>
                                          <p:spTgt spid="165901"/>
                                        </p:tgtEl>
                                        <p:attrNameLst>
                                          <p:attrName>ppt_y</p:attrName>
                                        </p:attrNameLst>
                                      </p:cBhvr>
                                      <p:tavLst>
                                        <p:tav tm="0">
                                          <p:val>
                                            <p:strVal val="ppt_y"/>
                                          </p:val>
                                        </p:tav>
                                        <p:tav tm="100000">
                                          <p:val>
                                            <p:strVal val="1+ppt_h/2"/>
                                          </p:val>
                                        </p:tav>
                                      </p:tavLst>
                                    </p:anim>
                                    <p:set>
                                      <p:cBhvr>
                                        <p:cTn id="58" dur="1" fill="hold">
                                          <p:stCondLst>
                                            <p:cond delay="499"/>
                                          </p:stCondLst>
                                        </p:cTn>
                                        <p:tgtEl>
                                          <p:spTgt spid="165901"/>
                                        </p:tgtEl>
                                        <p:attrNameLst>
                                          <p:attrName>style.visibility</p:attrName>
                                        </p:attrNameLst>
                                      </p:cBhvr>
                                      <p:to>
                                        <p:strVal val="hidden"/>
                                      </p:to>
                                    </p:set>
                                  </p:childTnLst>
                                </p:cTn>
                              </p:par>
                              <p:par>
                                <p:cTn id="59" presetID="2" presetClass="exit" presetSubtype="4" fill="hold" grpId="0" nodeType="withEffect" nodePh="1">
                                  <p:stCondLst>
                                    <p:cond delay="0"/>
                                  </p:stCondLst>
                                  <p:endCondLst>
                                    <p:cond evt="begin" delay="0">
                                      <p:tn val="59"/>
                                    </p:cond>
                                  </p:endCondLst>
                                  <p:childTnLst>
                                    <p:anim calcmode="lin" valueType="num">
                                      <p:cBhvr additive="base">
                                        <p:cTn id="60" dur="500"/>
                                        <p:tgtEl>
                                          <p:spTgt spid="165902"/>
                                        </p:tgtEl>
                                        <p:attrNameLst>
                                          <p:attrName>ppt_x</p:attrName>
                                        </p:attrNameLst>
                                      </p:cBhvr>
                                      <p:tavLst>
                                        <p:tav tm="0">
                                          <p:val>
                                            <p:strVal val="ppt_x"/>
                                          </p:val>
                                        </p:tav>
                                        <p:tav tm="100000">
                                          <p:val>
                                            <p:strVal val="ppt_x"/>
                                          </p:val>
                                        </p:tav>
                                      </p:tavLst>
                                    </p:anim>
                                    <p:anim calcmode="lin" valueType="num">
                                      <p:cBhvr additive="base">
                                        <p:cTn id="61" dur="500"/>
                                        <p:tgtEl>
                                          <p:spTgt spid="165902"/>
                                        </p:tgtEl>
                                        <p:attrNameLst>
                                          <p:attrName>ppt_y</p:attrName>
                                        </p:attrNameLst>
                                      </p:cBhvr>
                                      <p:tavLst>
                                        <p:tav tm="0">
                                          <p:val>
                                            <p:strVal val="ppt_y"/>
                                          </p:val>
                                        </p:tav>
                                        <p:tav tm="100000">
                                          <p:val>
                                            <p:strVal val="1+ppt_h/2"/>
                                          </p:val>
                                        </p:tav>
                                      </p:tavLst>
                                    </p:anim>
                                    <p:set>
                                      <p:cBhvr>
                                        <p:cTn id="62" dur="1" fill="hold">
                                          <p:stCondLst>
                                            <p:cond delay="499"/>
                                          </p:stCondLst>
                                        </p:cTn>
                                        <p:tgtEl>
                                          <p:spTgt spid="1659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p:bldP spid="165895" grpId="0" animBg="1"/>
      <p:bldP spid="165898" grpId="0"/>
      <p:bldP spid="165898" grpId="1"/>
      <p:bldP spid="165899" grpId="0"/>
      <p:bldP spid="165900" grpId="0"/>
      <p:bldP spid="165900" grpId="1"/>
      <p:bldP spid="165901" grpId="0"/>
      <p:bldP spid="165901" grpId="1"/>
      <p:bldP spid="16590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9" name="Text Box 3"/>
          <p:cNvSpPr txBox="1">
            <a:spLocks noChangeArrowheads="1"/>
          </p:cNvSpPr>
          <p:nvPr/>
        </p:nvSpPr>
        <p:spPr bwMode="auto">
          <a:xfrm>
            <a:off x="1219200" y="4173538"/>
            <a:ext cx="7924800" cy="519112"/>
          </a:xfrm>
          <a:prstGeom prst="rect">
            <a:avLst/>
          </a:prstGeom>
          <a:noFill/>
          <a:ln w="9525">
            <a:noFill/>
            <a:miter lim="800000"/>
            <a:headEnd/>
            <a:tailEnd/>
          </a:ln>
          <a:effectLst/>
        </p:spPr>
        <p:txBody>
          <a:bodyPr>
            <a:spAutoFit/>
          </a:bodyPr>
          <a:lstStyle/>
          <a:p>
            <a:pPr eaLnBrk="0" hangingPunct="0"/>
            <a:r>
              <a:rPr lang="en-US" sz="2800">
                <a:solidFill>
                  <a:srgbClr val="0000FF"/>
                </a:solidFill>
                <a:latin typeface="VNI-Times" pitchFamily="2" charset="0"/>
              </a:rPr>
              <a:t> </a:t>
            </a:r>
          </a:p>
        </p:txBody>
      </p:sp>
      <p:pic>
        <p:nvPicPr>
          <p:cNvPr id="147461" name="Picture 5" descr="atom1"/>
          <p:cNvPicPr>
            <a:picLocks noChangeAspect="1" noChangeArrowheads="1" noCrop="1"/>
          </p:cNvPicPr>
          <p:nvPr/>
        </p:nvPicPr>
        <p:blipFill>
          <a:blip r:embed="rId2"/>
          <a:srcRect/>
          <a:stretch>
            <a:fillRect/>
          </a:stretch>
        </p:blipFill>
        <p:spPr bwMode="auto">
          <a:xfrm>
            <a:off x="1143000" y="304800"/>
            <a:ext cx="1371600" cy="1066800"/>
          </a:xfrm>
          <a:prstGeom prst="rect">
            <a:avLst/>
          </a:prstGeom>
          <a:noFill/>
        </p:spPr>
      </p:pic>
      <p:pic>
        <p:nvPicPr>
          <p:cNvPr id="147462" name="Picture 6" descr="question_pop_up_from_box_hg_clr"/>
          <p:cNvPicPr>
            <a:picLocks noChangeAspect="1" noChangeArrowheads="1" noCrop="1"/>
          </p:cNvPicPr>
          <p:nvPr/>
        </p:nvPicPr>
        <p:blipFill>
          <a:blip r:embed="rId3"/>
          <a:srcRect/>
          <a:stretch>
            <a:fillRect/>
          </a:stretch>
        </p:blipFill>
        <p:spPr bwMode="auto">
          <a:xfrm>
            <a:off x="0" y="685800"/>
            <a:ext cx="1066800" cy="1219200"/>
          </a:xfrm>
          <a:prstGeom prst="rect">
            <a:avLst/>
          </a:prstGeom>
          <a:noFill/>
        </p:spPr>
      </p:pic>
      <p:sp>
        <p:nvSpPr>
          <p:cNvPr id="147463" name="WordArt 7"/>
          <p:cNvSpPr>
            <a:spLocks noChangeArrowheads="1" noChangeShapeType="1" noTextEdit="1"/>
          </p:cNvSpPr>
          <p:nvPr/>
        </p:nvSpPr>
        <p:spPr bwMode="auto">
          <a:xfrm>
            <a:off x="1371600" y="685800"/>
            <a:ext cx="762000" cy="457200"/>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FF0000"/>
                </a:solidFill>
                <a:latin typeface="Times New Roman"/>
                <a:cs typeface="Times New Roman"/>
              </a:rPr>
              <a:t>Kể chuyện 4</a:t>
            </a:r>
          </a:p>
        </p:txBody>
      </p:sp>
      <p:sp>
        <p:nvSpPr>
          <p:cNvPr id="147467" name="Text Box 11"/>
          <p:cNvSpPr txBox="1">
            <a:spLocks noChangeArrowheads="1"/>
          </p:cNvSpPr>
          <p:nvPr/>
        </p:nvSpPr>
        <p:spPr bwMode="auto">
          <a:xfrm>
            <a:off x="1828800" y="0"/>
            <a:ext cx="6553200" cy="579438"/>
          </a:xfrm>
          <a:prstGeom prst="rect">
            <a:avLst/>
          </a:prstGeom>
          <a:noFill/>
          <a:ln w="9525">
            <a:noFill/>
            <a:miter lim="800000"/>
            <a:headEnd/>
            <a:tailEnd/>
          </a:ln>
          <a:effectLst/>
        </p:spPr>
        <p:txBody>
          <a:bodyPr>
            <a:spAutoFit/>
          </a:bodyPr>
          <a:lstStyle/>
          <a:p>
            <a:endParaRPr lang="vi-VN">
              <a:latin typeface=".VnTime" pitchFamily="34" charset="0"/>
            </a:endParaRPr>
          </a:p>
        </p:txBody>
      </p:sp>
      <p:sp>
        <p:nvSpPr>
          <p:cNvPr id="147470" name="Text Box 14"/>
          <p:cNvSpPr txBox="1">
            <a:spLocks noChangeArrowheads="1"/>
          </p:cNvSpPr>
          <p:nvPr/>
        </p:nvSpPr>
        <p:spPr bwMode="auto">
          <a:xfrm>
            <a:off x="381000" y="6240463"/>
            <a:ext cx="381000" cy="366712"/>
          </a:xfrm>
          <a:prstGeom prst="rect">
            <a:avLst/>
          </a:prstGeom>
          <a:noFill/>
          <a:ln w="9525">
            <a:noFill/>
            <a:miter lim="800000"/>
            <a:headEnd/>
            <a:tailEnd/>
          </a:ln>
          <a:effectLst/>
        </p:spPr>
        <p:txBody>
          <a:bodyPr>
            <a:spAutoFit/>
          </a:bodyPr>
          <a:lstStyle/>
          <a:p>
            <a:endParaRPr lang="vi-VN" sz="1800">
              <a:solidFill>
                <a:schemeClr val="tx1"/>
              </a:solidFill>
              <a:latin typeface="Arial" pitchFamily="34" charset="0"/>
            </a:endParaRPr>
          </a:p>
        </p:txBody>
      </p:sp>
      <p:sp>
        <p:nvSpPr>
          <p:cNvPr id="147472" name="Text Box 16"/>
          <p:cNvSpPr txBox="1">
            <a:spLocks noChangeArrowheads="1"/>
          </p:cNvSpPr>
          <p:nvPr/>
        </p:nvSpPr>
        <p:spPr bwMode="auto">
          <a:xfrm>
            <a:off x="0" y="2346325"/>
            <a:ext cx="8458200" cy="1311275"/>
          </a:xfrm>
          <a:prstGeom prst="rect">
            <a:avLst/>
          </a:prstGeom>
          <a:noFill/>
          <a:ln w="9525">
            <a:noFill/>
            <a:miter lim="800000"/>
            <a:headEnd/>
            <a:tailEnd/>
          </a:ln>
          <a:effectLst/>
        </p:spPr>
        <p:txBody>
          <a:bodyPr>
            <a:spAutoFit/>
          </a:bodyPr>
          <a:lstStyle/>
          <a:p>
            <a:r>
              <a:rPr lang="en-US" sz="2800" u="sng">
                <a:solidFill>
                  <a:srgbClr val="FF3300"/>
                </a:solidFill>
                <a:latin typeface=".VnTime" pitchFamily="34" charset="0"/>
              </a:rPr>
              <a:t>Bµi tËp 2</a:t>
            </a:r>
            <a:r>
              <a:rPr lang="en-US" sz="2800">
                <a:solidFill>
                  <a:srgbClr val="FF3300"/>
                </a:solidFill>
                <a:latin typeface=".VnTime" pitchFamily="34" charset="0"/>
              </a:rPr>
              <a:t>: ( </a:t>
            </a:r>
            <a:r>
              <a:rPr lang="en-US" sz="2800">
                <a:solidFill>
                  <a:srgbClr val="FF3300"/>
                </a:solidFill>
              </a:rPr>
              <a:t>Thảo luận nhóm, </a:t>
            </a:r>
            <a:r>
              <a:rPr lang="en-US" sz="2800">
                <a:solidFill>
                  <a:srgbClr val="FF3300"/>
                </a:solidFill>
                <a:latin typeface=".VnTime" pitchFamily="34" charset="0"/>
              </a:rPr>
              <a:t>thêi gian 5 phót)</a:t>
            </a:r>
            <a:r>
              <a:rPr lang="en-US">
                <a:solidFill>
                  <a:srgbClr val="FF3300"/>
                </a:solidFill>
                <a:latin typeface=".VnTime" pitchFamily="34" charset="0"/>
              </a:rPr>
              <a:t> </a:t>
            </a:r>
          </a:p>
          <a:p>
            <a:r>
              <a:rPr lang="en-US">
                <a:solidFill>
                  <a:srgbClr val="FF3300"/>
                </a:solidFill>
                <a:latin typeface=".VnTime" pitchFamily="34" charset="0"/>
              </a:rPr>
              <a:t>	</a:t>
            </a:r>
            <a:r>
              <a:rPr lang="en-US" sz="2800">
                <a:solidFill>
                  <a:schemeClr val="bg2"/>
                </a:solidFill>
                <a:latin typeface=".VnTime" pitchFamily="34" charset="0"/>
              </a:rPr>
              <a:t>KÓ l¹i c©u chuyÖn b»ng lêi kÓ cña bóp bª.</a:t>
            </a:r>
            <a:endParaRPr lang="en-US" sz="2800">
              <a:solidFill>
                <a:schemeClr val="bg2"/>
              </a:solidFill>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7472"/>
                                        </p:tgtEl>
                                        <p:attrNameLst>
                                          <p:attrName>style.visibility</p:attrName>
                                        </p:attrNameLst>
                                      </p:cBhvr>
                                      <p:to>
                                        <p:strVal val="visible"/>
                                      </p:to>
                                    </p:set>
                                    <p:anim calcmode="lin" valueType="num">
                                      <p:cBhvr additive="base">
                                        <p:cTn id="7" dur="500" fill="hold"/>
                                        <p:tgtEl>
                                          <p:spTgt spid="147472"/>
                                        </p:tgtEl>
                                        <p:attrNameLst>
                                          <p:attrName>ppt_x</p:attrName>
                                        </p:attrNameLst>
                                      </p:cBhvr>
                                      <p:tavLst>
                                        <p:tav tm="0">
                                          <p:val>
                                            <p:strVal val="1+#ppt_w/2"/>
                                          </p:val>
                                        </p:tav>
                                        <p:tav tm="100000">
                                          <p:val>
                                            <p:strVal val="#ppt_x"/>
                                          </p:val>
                                        </p:tav>
                                      </p:tavLst>
                                    </p:anim>
                                    <p:anim calcmode="lin" valueType="num">
                                      <p:cBhvr additive="base">
                                        <p:cTn id="8" dur="500" fill="hold"/>
                                        <p:tgtEl>
                                          <p:spTgt spid="147472"/>
                                        </p:tgtEl>
                                        <p:attrNameLst>
                                          <p:attrName>ppt_y</p:attrName>
                                        </p:attrNameLst>
                                      </p:cBhvr>
                                      <p:tavLst>
                                        <p:tav tm="0">
                                          <p:val>
                                            <p:strVal val="#ppt_y"/>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147459"/>
                                        </p:tgtEl>
                                        <p:attrNameLst>
                                          <p:attrName>ppt_x</p:attrName>
                                        </p:attrNameLst>
                                      </p:cBhvr>
                                      <p:tavLst>
                                        <p:tav tm="0">
                                          <p:val>
                                            <p:strVal val="ppt_x"/>
                                          </p:val>
                                        </p:tav>
                                        <p:tav tm="100000">
                                          <p:val>
                                            <p:strVal val="ppt_x"/>
                                          </p:val>
                                        </p:tav>
                                      </p:tavLst>
                                    </p:anim>
                                    <p:anim calcmode="lin" valueType="num">
                                      <p:cBhvr additive="base">
                                        <p:cTn id="11" dur="500"/>
                                        <p:tgtEl>
                                          <p:spTgt spid="147459"/>
                                        </p:tgtEl>
                                        <p:attrNameLst>
                                          <p:attrName>ppt_y</p:attrName>
                                        </p:attrNameLst>
                                      </p:cBhvr>
                                      <p:tavLst>
                                        <p:tav tm="0">
                                          <p:val>
                                            <p:strVal val="ppt_y"/>
                                          </p:val>
                                        </p:tav>
                                        <p:tav tm="100000">
                                          <p:val>
                                            <p:strVal val="1+ppt_h/2"/>
                                          </p:val>
                                        </p:tav>
                                      </p:tavLst>
                                    </p:anim>
                                    <p:set>
                                      <p:cBhvr>
                                        <p:cTn id="12" dur="1" fill="hold">
                                          <p:stCondLst>
                                            <p:cond delay="499"/>
                                          </p:stCondLst>
                                        </p:cTn>
                                        <p:tgtEl>
                                          <p:spTgt spid="147459"/>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47461"/>
                                        </p:tgtEl>
                                        <p:attrNameLst>
                                          <p:attrName>ppt_x</p:attrName>
                                        </p:attrNameLst>
                                      </p:cBhvr>
                                      <p:tavLst>
                                        <p:tav tm="0">
                                          <p:val>
                                            <p:strVal val="ppt_x"/>
                                          </p:val>
                                        </p:tav>
                                        <p:tav tm="100000">
                                          <p:val>
                                            <p:strVal val="ppt_x"/>
                                          </p:val>
                                        </p:tav>
                                      </p:tavLst>
                                    </p:anim>
                                    <p:anim calcmode="lin" valueType="num">
                                      <p:cBhvr additive="base">
                                        <p:cTn id="15" dur="500"/>
                                        <p:tgtEl>
                                          <p:spTgt spid="147461"/>
                                        </p:tgtEl>
                                        <p:attrNameLst>
                                          <p:attrName>ppt_y</p:attrName>
                                        </p:attrNameLst>
                                      </p:cBhvr>
                                      <p:tavLst>
                                        <p:tav tm="0">
                                          <p:val>
                                            <p:strVal val="ppt_y"/>
                                          </p:val>
                                        </p:tav>
                                        <p:tav tm="100000">
                                          <p:val>
                                            <p:strVal val="1+ppt_h/2"/>
                                          </p:val>
                                        </p:tav>
                                      </p:tavLst>
                                    </p:anim>
                                    <p:set>
                                      <p:cBhvr>
                                        <p:cTn id="16" dur="1" fill="hold">
                                          <p:stCondLst>
                                            <p:cond delay="499"/>
                                          </p:stCondLst>
                                        </p:cTn>
                                        <p:tgtEl>
                                          <p:spTgt spid="147461"/>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147462"/>
                                        </p:tgtEl>
                                        <p:attrNameLst>
                                          <p:attrName>ppt_x</p:attrName>
                                        </p:attrNameLst>
                                      </p:cBhvr>
                                      <p:tavLst>
                                        <p:tav tm="0">
                                          <p:val>
                                            <p:strVal val="ppt_x"/>
                                          </p:val>
                                        </p:tav>
                                        <p:tav tm="100000">
                                          <p:val>
                                            <p:strVal val="ppt_x"/>
                                          </p:val>
                                        </p:tav>
                                      </p:tavLst>
                                    </p:anim>
                                    <p:anim calcmode="lin" valueType="num">
                                      <p:cBhvr additive="base">
                                        <p:cTn id="19" dur="500"/>
                                        <p:tgtEl>
                                          <p:spTgt spid="147462"/>
                                        </p:tgtEl>
                                        <p:attrNameLst>
                                          <p:attrName>ppt_y</p:attrName>
                                        </p:attrNameLst>
                                      </p:cBhvr>
                                      <p:tavLst>
                                        <p:tav tm="0">
                                          <p:val>
                                            <p:strVal val="ppt_y"/>
                                          </p:val>
                                        </p:tav>
                                        <p:tav tm="100000">
                                          <p:val>
                                            <p:strVal val="1+ppt_h/2"/>
                                          </p:val>
                                        </p:tav>
                                      </p:tavLst>
                                    </p:anim>
                                    <p:set>
                                      <p:cBhvr>
                                        <p:cTn id="20" dur="1" fill="hold">
                                          <p:stCondLst>
                                            <p:cond delay="499"/>
                                          </p:stCondLst>
                                        </p:cTn>
                                        <p:tgtEl>
                                          <p:spTgt spid="147462"/>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147463"/>
                                        </p:tgtEl>
                                        <p:attrNameLst>
                                          <p:attrName>ppt_x</p:attrName>
                                        </p:attrNameLst>
                                      </p:cBhvr>
                                      <p:tavLst>
                                        <p:tav tm="0">
                                          <p:val>
                                            <p:strVal val="ppt_x"/>
                                          </p:val>
                                        </p:tav>
                                        <p:tav tm="100000">
                                          <p:val>
                                            <p:strVal val="ppt_x"/>
                                          </p:val>
                                        </p:tav>
                                      </p:tavLst>
                                    </p:anim>
                                    <p:anim calcmode="lin" valueType="num">
                                      <p:cBhvr additive="base">
                                        <p:cTn id="23" dur="500"/>
                                        <p:tgtEl>
                                          <p:spTgt spid="147463"/>
                                        </p:tgtEl>
                                        <p:attrNameLst>
                                          <p:attrName>ppt_y</p:attrName>
                                        </p:attrNameLst>
                                      </p:cBhvr>
                                      <p:tavLst>
                                        <p:tav tm="0">
                                          <p:val>
                                            <p:strVal val="ppt_y"/>
                                          </p:val>
                                        </p:tav>
                                        <p:tav tm="100000">
                                          <p:val>
                                            <p:strVal val="1+ppt_h/2"/>
                                          </p:val>
                                        </p:tav>
                                      </p:tavLst>
                                    </p:anim>
                                    <p:set>
                                      <p:cBhvr>
                                        <p:cTn id="24" dur="1" fill="hold">
                                          <p:stCondLst>
                                            <p:cond delay="499"/>
                                          </p:stCondLst>
                                        </p:cTn>
                                        <p:tgtEl>
                                          <p:spTgt spid="147463"/>
                                        </p:tgtEl>
                                        <p:attrNameLst>
                                          <p:attrName>style.visibility</p:attrName>
                                        </p:attrNameLst>
                                      </p:cBhvr>
                                      <p:to>
                                        <p:strVal val="hidden"/>
                                      </p:to>
                                    </p:set>
                                  </p:childTnLst>
                                </p:cTn>
                              </p:par>
                              <p:par>
                                <p:cTn id="25" presetID="2" presetClass="exit" presetSubtype="4" fill="hold" grpId="0" nodeType="withEffect" nodePh="1">
                                  <p:stCondLst>
                                    <p:cond delay="0"/>
                                  </p:stCondLst>
                                  <p:endCondLst>
                                    <p:cond evt="begin" delay="0">
                                      <p:tn val="25"/>
                                    </p:cond>
                                  </p:endCondLst>
                                  <p:childTnLst>
                                    <p:anim calcmode="lin" valueType="num">
                                      <p:cBhvr additive="base">
                                        <p:cTn id="26" dur="500"/>
                                        <p:tgtEl>
                                          <p:spTgt spid="147467"/>
                                        </p:tgtEl>
                                        <p:attrNameLst>
                                          <p:attrName>ppt_x</p:attrName>
                                        </p:attrNameLst>
                                      </p:cBhvr>
                                      <p:tavLst>
                                        <p:tav tm="0">
                                          <p:val>
                                            <p:strVal val="ppt_x"/>
                                          </p:val>
                                        </p:tav>
                                        <p:tav tm="100000">
                                          <p:val>
                                            <p:strVal val="ppt_x"/>
                                          </p:val>
                                        </p:tav>
                                      </p:tavLst>
                                    </p:anim>
                                    <p:anim calcmode="lin" valueType="num">
                                      <p:cBhvr additive="base">
                                        <p:cTn id="27" dur="500"/>
                                        <p:tgtEl>
                                          <p:spTgt spid="147467"/>
                                        </p:tgtEl>
                                        <p:attrNameLst>
                                          <p:attrName>ppt_y</p:attrName>
                                        </p:attrNameLst>
                                      </p:cBhvr>
                                      <p:tavLst>
                                        <p:tav tm="0">
                                          <p:val>
                                            <p:strVal val="ppt_y"/>
                                          </p:val>
                                        </p:tav>
                                        <p:tav tm="100000">
                                          <p:val>
                                            <p:strVal val="1+ppt_h/2"/>
                                          </p:val>
                                        </p:tav>
                                      </p:tavLst>
                                    </p:anim>
                                    <p:set>
                                      <p:cBhvr>
                                        <p:cTn id="28" dur="1" fill="hold">
                                          <p:stCondLst>
                                            <p:cond delay="499"/>
                                          </p:stCondLst>
                                        </p:cTn>
                                        <p:tgtEl>
                                          <p:spTgt spid="147467"/>
                                        </p:tgtEl>
                                        <p:attrNameLst>
                                          <p:attrName>style.visibility</p:attrName>
                                        </p:attrNameLst>
                                      </p:cBhvr>
                                      <p:to>
                                        <p:strVal val="hidden"/>
                                      </p:to>
                                    </p:set>
                                  </p:childTnLst>
                                </p:cTn>
                              </p:par>
                              <p:par>
                                <p:cTn id="29" presetID="2" presetClass="exit" presetSubtype="4" fill="hold" grpId="0" nodeType="withEffect" nodePh="1">
                                  <p:stCondLst>
                                    <p:cond delay="0"/>
                                  </p:stCondLst>
                                  <p:endCondLst>
                                    <p:cond evt="begin" delay="0">
                                      <p:tn val="29"/>
                                    </p:cond>
                                  </p:endCondLst>
                                  <p:childTnLst>
                                    <p:anim calcmode="lin" valueType="num">
                                      <p:cBhvr additive="base">
                                        <p:cTn id="30" dur="500"/>
                                        <p:tgtEl>
                                          <p:spTgt spid="147470"/>
                                        </p:tgtEl>
                                        <p:attrNameLst>
                                          <p:attrName>ppt_x</p:attrName>
                                        </p:attrNameLst>
                                      </p:cBhvr>
                                      <p:tavLst>
                                        <p:tav tm="0">
                                          <p:val>
                                            <p:strVal val="ppt_x"/>
                                          </p:val>
                                        </p:tav>
                                        <p:tav tm="100000">
                                          <p:val>
                                            <p:strVal val="ppt_x"/>
                                          </p:val>
                                        </p:tav>
                                      </p:tavLst>
                                    </p:anim>
                                    <p:anim calcmode="lin" valueType="num">
                                      <p:cBhvr additive="base">
                                        <p:cTn id="31" dur="500"/>
                                        <p:tgtEl>
                                          <p:spTgt spid="147470"/>
                                        </p:tgtEl>
                                        <p:attrNameLst>
                                          <p:attrName>ppt_y</p:attrName>
                                        </p:attrNameLst>
                                      </p:cBhvr>
                                      <p:tavLst>
                                        <p:tav tm="0">
                                          <p:val>
                                            <p:strVal val="ppt_y"/>
                                          </p:val>
                                        </p:tav>
                                        <p:tav tm="100000">
                                          <p:val>
                                            <p:strVal val="1+ppt_h/2"/>
                                          </p:val>
                                        </p:tav>
                                      </p:tavLst>
                                    </p:anim>
                                    <p:set>
                                      <p:cBhvr>
                                        <p:cTn id="32" dur="1" fill="hold">
                                          <p:stCondLst>
                                            <p:cond delay="499"/>
                                          </p:stCondLst>
                                        </p:cTn>
                                        <p:tgtEl>
                                          <p:spTgt spid="147470"/>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147472"/>
                                        </p:tgtEl>
                                        <p:attrNameLst>
                                          <p:attrName>ppt_x</p:attrName>
                                        </p:attrNameLst>
                                      </p:cBhvr>
                                      <p:tavLst>
                                        <p:tav tm="0">
                                          <p:val>
                                            <p:strVal val="ppt_x"/>
                                          </p:val>
                                        </p:tav>
                                        <p:tav tm="100000">
                                          <p:val>
                                            <p:strVal val="ppt_x"/>
                                          </p:val>
                                        </p:tav>
                                      </p:tavLst>
                                    </p:anim>
                                    <p:anim calcmode="lin" valueType="num">
                                      <p:cBhvr additive="base">
                                        <p:cTn id="35" dur="500"/>
                                        <p:tgtEl>
                                          <p:spTgt spid="147472"/>
                                        </p:tgtEl>
                                        <p:attrNameLst>
                                          <p:attrName>ppt_y</p:attrName>
                                        </p:attrNameLst>
                                      </p:cBhvr>
                                      <p:tavLst>
                                        <p:tav tm="0">
                                          <p:val>
                                            <p:strVal val="ppt_y"/>
                                          </p:val>
                                        </p:tav>
                                        <p:tav tm="100000">
                                          <p:val>
                                            <p:strVal val="1+ppt_h/2"/>
                                          </p:val>
                                        </p:tav>
                                      </p:tavLst>
                                    </p:anim>
                                    <p:set>
                                      <p:cBhvr>
                                        <p:cTn id="36" dur="1" fill="hold">
                                          <p:stCondLst>
                                            <p:cond delay="499"/>
                                          </p:stCondLst>
                                        </p:cTn>
                                        <p:tgtEl>
                                          <p:spTgt spid="1474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p:bldP spid="147463" grpId="0" animBg="1"/>
      <p:bldP spid="147467" grpId="0"/>
      <p:bldP spid="147470" grpId="0"/>
      <p:bldP spid="147472" grpId="0"/>
      <p:bldP spid="14747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IMG_0308"/>
          <p:cNvPicPr>
            <a:picLocks noChangeAspect="1" noChangeArrowheads="1"/>
          </p:cNvPicPr>
          <p:nvPr/>
        </p:nvPicPr>
        <p:blipFill>
          <a:blip r:embed="rId2" cstate="print">
            <a:lum contrast="72000"/>
          </a:blip>
          <a:srcRect l="14166" t="13252" r="1666" b="4449"/>
          <a:stretch>
            <a:fillRect/>
          </a:stretch>
        </p:blipFill>
        <p:spPr bwMode="auto">
          <a:xfrm>
            <a:off x="25400" y="0"/>
            <a:ext cx="9144000" cy="6858000"/>
          </a:xfrm>
          <a:prstGeom prst="rect">
            <a:avLst/>
          </a:prstGeom>
          <a:noFill/>
        </p:spPr>
      </p:pic>
    </p:spTree>
  </p:cSld>
  <p:clrMapOvr>
    <a:masterClrMapping/>
  </p:clrMapOvr>
  <p:transition spd="slow">
    <p:sndAc>
      <p:end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IMG_0311"/>
          <p:cNvPicPr>
            <a:picLocks noChangeAspect="1" noChangeArrowheads="1"/>
          </p:cNvPicPr>
          <p:nvPr/>
        </p:nvPicPr>
        <p:blipFill>
          <a:blip r:embed="rId2">
            <a:lum bright="18000" contrast="30000"/>
          </a:blip>
          <a:srcRect l="9868" t="2193" r="59294" b="52303"/>
          <a:stretch>
            <a:fillRect/>
          </a:stretch>
        </p:blipFill>
        <p:spPr bwMode="auto">
          <a:xfrm>
            <a:off x="76200" y="0"/>
            <a:ext cx="4495800" cy="5638800"/>
          </a:xfrm>
          <a:prstGeom prst="rect">
            <a:avLst/>
          </a:prstGeom>
          <a:noFill/>
        </p:spPr>
      </p:pic>
      <p:pic>
        <p:nvPicPr>
          <p:cNvPr id="152579" name="Picture 3" descr="IMG_0307"/>
          <p:cNvPicPr>
            <a:picLocks noChangeAspect="1" noChangeArrowheads="1"/>
          </p:cNvPicPr>
          <p:nvPr/>
        </p:nvPicPr>
        <p:blipFill>
          <a:blip r:embed="rId3">
            <a:lum bright="-24000" contrast="6000"/>
          </a:blip>
          <a:srcRect l="38345" t="4012" r="33835" b="56874"/>
          <a:stretch>
            <a:fillRect/>
          </a:stretch>
        </p:blipFill>
        <p:spPr bwMode="auto">
          <a:xfrm>
            <a:off x="4648200" y="0"/>
            <a:ext cx="4495800" cy="5638800"/>
          </a:xfrm>
          <a:prstGeom prst="rect">
            <a:avLst/>
          </a:prstGeom>
          <a:noFill/>
        </p:spPr>
      </p:pic>
      <p:sp>
        <p:nvSpPr>
          <p:cNvPr id="152587" name="Rectangle 11"/>
          <p:cNvSpPr>
            <a:spLocks noChangeArrowheads="1"/>
          </p:cNvSpPr>
          <p:nvPr/>
        </p:nvSpPr>
        <p:spPr bwMode="auto">
          <a:xfrm>
            <a:off x="0" y="5562600"/>
            <a:ext cx="9144000" cy="1066800"/>
          </a:xfrm>
          <a:prstGeom prst="rect">
            <a:avLst/>
          </a:prstGeom>
          <a:noFill/>
          <a:ln w="9525" algn="ctr">
            <a:noFill/>
            <a:miter lim="800000"/>
            <a:headEnd/>
            <a:tailEnd/>
          </a:ln>
          <a:effectLst/>
        </p:spPr>
        <p:txBody>
          <a:bodyPr>
            <a:spAutoFit/>
          </a:bodyPr>
          <a:lstStyle/>
          <a:p>
            <a:r>
              <a:rPr lang="en-US" b="0">
                <a:latin typeface=".VnTime" pitchFamily="34" charset="0"/>
              </a:rPr>
              <a:t>  </a:t>
            </a:r>
            <a:r>
              <a:rPr lang="en-US" b="0">
                <a:solidFill>
                  <a:srgbClr val="FEF882"/>
                </a:solidFill>
                <a:latin typeface=".VnTime" pitchFamily="34" charset="0"/>
              </a:rPr>
              <a:t>Bóp bª bÞ bá quªn trªn tñ cïng víi c¸c b¹n kh¸c. Mïa ®«ng ®Õn, bóp bª l¹nh cãng v× kh«ng cã v¸y ¸o.</a:t>
            </a:r>
          </a:p>
        </p:txBody>
      </p:sp>
    </p:spTree>
  </p:cSld>
  <p:clrMapOvr>
    <a:masterClrMapping/>
  </p:clrMapOvr>
  <p:transition spd="slow">
    <p:wheel spokes="2"/>
    <p:sndAc>
      <p:end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IMG_0309"/>
          <p:cNvPicPr>
            <a:picLocks noChangeAspect="1" noChangeArrowheads="1"/>
          </p:cNvPicPr>
          <p:nvPr/>
        </p:nvPicPr>
        <p:blipFill>
          <a:blip r:embed="rId2">
            <a:lum bright="-6000" contrast="60000"/>
          </a:blip>
          <a:srcRect l="68787" r="5034" b="59720"/>
          <a:stretch>
            <a:fillRect/>
          </a:stretch>
        </p:blipFill>
        <p:spPr bwMode="auto">
          <a:xfrm>
            <a:off x="38100" y="0"/>
            <a:ext cx="9144000" cy="6096000"/>
          </a:xfrm>
          <a:prstGeom prst="rect">
            <a:avLst/>
          </a:prstGeom>
          <a:noFill/>
        </p:spPr>
      </p:pic>
      <p:sp>
        <p:nvSpPr>
          <p:cNvPr id="168963" name="Text Box 3"/>
          <p:cNvSpPr txBox="1">
            <a:spLocks noChangeArrowheads="1"/>
          </p:cNvSpPr>
          <p:nvPr/>
        </p:nvSpPr>
        <p:spPr bwMode="auto">
          <a:xfrm>
            <a:off x="228600" y="6019800"/>
            <a:ext cx="8915400" cy="579438"/>
          </a:xfrm>
          <a:prstGeom prst="rect">
            <a:avLst/>
          </a:prstGeom>
          <a:noFill/>
          <a:ln w="9525">
            <a:noFill/>
            <a:miter lim="800000"/>
            <a:headEnd/>
            <a:tailEnd/>
          </a:ln>
          <a:effectLst/>
        </p:spPr>
        <p:txBody>
          <a:bodyPr>
            <a:spAutoFit/>
          </a:bodyPr>
          <a:lstStyle/>
          <a:p>
            <a:pPr algn="ctr" eaLnBrk="0" hangingPunct="0"/>
            <a:r>
              <a:rPr lang="en-US" b="0">
                <a:solidFill>
                  <a:srgbClr val="FFFF99"/>
                </a:solidFill>
              </a:rPr>
              <a:t>Đêm tối, búp bê bỏ cô chủ đi ra phố.</a:t>
            </a:r>
          </a:p>
        </p:txBody>
      </p:sp>
    </p:spTree>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 calcmode="lin" valueType="num">
                                      <p:cBhvr>
                                        <p:cTn id="7" dur="1000" fill="hold"/>
                                        <p:tgtEl>
                                          <p:spTgt spid="16896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6896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689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endParaRPr lang="vi-VN"/>
          </a:p>
        </p:txBody>
      </p:sp>
      <p:pic>
        <p:nvPicPr>
          <p:cNvPr id="150532" name="Picture 4" descr="IMG_0308"/>
          <p:cNvPicPr>
            <a:picLocks noChangeAspect="1" noChangeArrowheads="1"/>
          </p:cNvPicPr>
          <p:nvPr/>
        </p:nvPicPr>
        <p:blipFill>
          <a:blip r:embed="rId2">
            <a:lum bright="6000" contrast="72000"/>
          </a:blip>
          <a:srcRect l="41667" t="54495" r="30000" b="4356"/>
          <a:stretch>
            <a:fillRect/>
          </a:stretch>
        </p:blipFill>
        <p:spPr bwMode="auto">
          <a:xfrm>
            <a:off x="4724400" y="60325"/>
            <a:ext cx="4481513" cy="3597275"/>
          </a:xfrm>
          <a:prstGeom prst="rect">
            <a:avLst/>
          </a:prstGeom>
          <a:noFill/>
        </p:spPr>
      </p:pic>
      <p:pic>
        <p:nvPicPr>
          <p:cNvPr id="150533" name="Picture 5" descr="IMG_0310"/>
          <p:cNvPicPr>
            <a:picLocks noChangeAspect="1" noChangeArrowheads="1"/>
          </p:cNvPicPr>
          <p:nvPr/>
        </p:nvPicPr>
        <p:blipFill>
          <a:blip r:embed="rId3">
            <a:lum contrast="42000"/>
          </a:blip>
          <a:srcRect l="64964" t="49646" r="8759" b="9734"/>
          <a:stretch>
            <a:fillRect/>
          </a:stretch>
        </p:blipFill>
        <p:spPr bwMode="auto">
          <a:xfrm>
            <a:off x="4814888" y="3657600"/>
            <a:ext cx="4371975" cy="3200400"/>
          </a:xfrm>
          <a:prstGeom prst="rect">
            <a:avLst/>
          </a:prstGeom>
          <a:noFill/>
        </p:spPr>
      </p:pic>
      <p:pic>
        <p:nvPicPr>
          <p:cNvPr id="150537" name="Picture 9" descr="IMG_0311"/>
          <p:cNvPicPr>
            <a:picLocks noChangeAspect="1" noChangeArrowheads="1"/>
          </p:cNvPicPr>
          <p:nvPr/>
        </p:nvPicPr>
        <p:blipFill>
          <a:blip r:embed="rId4">
            <a:lum bright="24000" contrast="66000"/>
          </a:blip>
          <a:srcRect l="9457" t="49344" r="60117" b="3838"/>
          <a:stretch>
            <a:fillRect/>
          </a:stretch>
        </p:blipFill>
        <p:spPr bwMode="auto">
          <a:xfrm>
            <a:off x="0" y="42863"/>
            <a:ext cx="4800600" cy="3614737"/>
          </a:xfrm>
          <a:prstGeom prst="rect">
            <a:avLst/>
          </a:prstGeom>
          <a:noFill/>
        </p:spPr>
      </p:pic>
      <p:sp>
        <p:nvSpPr>
          <p:cNvPr id="150538" name="Rectangle 10"/>
          <p:cNvSpPr>
            <a:spLocks noChangeArrowheads="1"/>
          </p:cNvSpPr>
          <p:nvPr/>
        </p:nvSpPr>
        <p:spPr bwMode="auto">
          <a:xfrm>
            <a:off x="76200" y="3903663"/>
            <a:ext cx="4572000" cy="2039937"/>
          </a:xfrm>
          <a:prstGeom prst="rect">
            <a:avLst/>
          </a:prstGeom>
          <a:noFill/>
          <a:ln w="9525" algn="ctr">
            <a:noFill/>
            <a:miter lim="800000"/>
            <a:headEnd/>
            <a:tailEnd/>
          </a:ln>
          <a:effectLst/>
        </p:spPr>
        <p:txBody>
          <a:bodyPr>
            <a:spAutoFit/>
          </a:bodyPr>
          <a:lstStyle/>
          <a:p>
            <a:r>
              <a:rPr lang="en-US" b="0">
                <a:solidFill>
                  <a:srgbClr val="9900CC"/>
                </a:solidFill>
                <a:latin typeface=".VnTime" pitchFamily="34" charset="0"/>
              </a:rPr>
              <a:t>   </a:t>
            </a:r>
            <a:r>
              <a:rPr lang="en-US" sz="2400" b="0">
                <a:solidFill>
                  <a:schemeClr val="folHlink"/>
                </a:solidFill>
                <a:latin typeface=".VnTime" pitchFamily="34" charset="0"/>
              </a:rPr>
              <a:t>Mét c« bÐ tèt bông nh×n thÊy bóp bª trong ®èng l¸ kh«. C« bÐ ®· mang bóp bª vÒ nhµ, may ¸o míi cho bóp bª. Bóp bª ®­îc sèng h¹nh phóc cïng c« chñ míi.</a:t>
            </a:r>
          </a:p>
        </p:txBody>
      </p:sp>
    </p:spTree>
  </p:cSld>
  <p:clrMapOvr>
    <a:masterClrMapping/>
  </p:clrMapOvr>
  <p:transition spd="slow">
    <p:wheel spokes="2"/>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0538">
                                            <p:txEl>
                                              <p:pRg st="0" end="0"/>
                                            </p:txEl>
                                          </p:spTgt>
                                        </p:tgtEl>
                                        <p:attrNameLst>
                                          <p:attrName>style.visibility</p:attrName>
                                        </p:attrNameLst>
                                      </p:cBhvr>
                                      <p:to>
                                        <p:strVal val="visible"/>
                                      </p:to>
                                    </p:set>
                                    <p:animEffect transition="in" filter="blinds(horizontal)">
                                      <p:cBhvr>
                                        <p:cTn id="7" dur="500"/>
                                        <p:tgtEl>
                                          <p:spTgt spid="1505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IMG_0308"/>
          <p:cNvPicPr>
            <a:picLocks noChangeAspect="1" noChangeArrowheads="1"/>
          </p:cNvPicPr>
          <p:nvPr/>
        </p:nvPicPr>
        <p:blipFill>
          <a:blip r:embed="rId2" cstate="print">
            <a:lum contrast="72000"/>
          </a:blip>
          <a:srcRect l="14166" t="13252" r="1666" b="4449"/>
          <a:stretch>
            <a:fillRect/>
          </a:stretch>
        </p:blipFill>
        <p:spPr bwMode="auto">
          <a:xfrm>
            <a:off x="25400" y="0"/>
            <a:ext cx="9144000" cy="6858000"/>
          </a:xfrm>
          <a:prstGeom prst="rect">
            <a:avLst/>
          </a:prstGeom>
          <a:noFill/>
        </p:spPr>
      </p:pic>
    </p:spTree>
  </p:cSld>
  <p:clrMapOvr>
    <a:masterClrMapping/>
  </p:clrMapOvr>
  <p:transition spd="slow">
    <p:sndAc>
      <p:end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flower_daffodil_array_qx"/>
          <p:cNvPicPr>
            <a:picLocks noChangeAspect="1" noChangeArrowheads="1"/>
          </p:cNvPicPr>
          <p:nvPr/>
        </p:nvPicPr>
        <p:blipFill>
          <a:blip r:embed="rId2"/>
          <a:srcRect/>
          <a:stretch>
            <a:fillRect/>
          </a:stretch>
        </p:blipFill>
        <p:spPr bwMode="auto">
          <a:xfrm>
            <a:off x="0" y="0"/>
            <a:ext cx="9144000" cy="6858000"/>
          </a:xfrm>
          <a:prstGeom prst="rect">
            <a:avLst/>
          </a:prstGeom>
          <a:noFill/>
          <a:ln w="6350">
            <a:solidFill>
              <a:srgbClr val="009900"/>
            </a:solidFill>
            <a:miter lim="800000"/>
            <a:headEnd/>
            <a:tailEnd/>
          </a:ln>
        </p:spPr>
      </p:pic>
      <p:pic>
        <p:nvPicPr>
          <p:cNvPr id="156675" name="Picture 3" descr="campfire"/>
          <p:cNvPicPr>
            <a:picLocks noChangeAspect="1" noChangeArrowheads="1" noCrop="1"/>
          </p:cNvPicPr>
          <p:nvPr/>
        </p:nvPicPr>
        <p:blipFill>
          <a:blip r:embed="rId3"/>
          <a:srcRect/>
          <a:stretch>
            <a:fillRect/>
          </a:stretch>
        </p:blipFill>
        <p:spPr bwMode="auto">
          <a:xfrm>
            <a:off x="8077200" y="762000"/>
            <a:ext cx="1143000" cy="1143000"/>
          </a:xfrm>
          <a:prstGeom prst="rect">
            <a:avLst/>
          </a:prstGeom>
          <a:noFill/>
        </p:spPr>
      </p:pic>
      <p:sp>
        <p:nvSpPr>
          <p:cNvPr id="156676" name="Rectangle 4"/>
          <p:cNvSpPr>
            <a:spLocks noChangeArrowheads="1"/>
          </p:cNvSpPr>
          <p:nvPr/>
        </p:nvSpPr>
        <p:spPr bwMode="auto">
          <a:xfrm>
            <a:off x="457200" y="533400"/>
            <a:ext cx="838200" cy="685800"/>
          </a:xfrm>
          <a:prstGeom prst="rect">
            <a:avLst/>
          </a:prstGeom>
          <a:solidFill>
            <a:schemeClr val="accent1"/>
          </a:solidFill>
          <a:ln w="76200" cmpd="tri">
            <a:solidFill>
              <a:srgbClr val="009900"/>
            </a:solidFill>
            <a:miter lim="800000"/>
            <a:headEnd/>
            <a:tailEnd/>
          </a:ln>
          <a:effectLst/>
        </p:spPr>
        <p:txBody>
          <a:bodyPr wrap="none" anchor="ctr"/>
          <a:lstStyle/>
          <a:p>
            <a:endParaRPr lang="en-US"/>
          </a:p>
        </p:txBody>
      </p:sp>
      <p:pic>
        <p:nvPicPr>
          <p:cNvPr id="156677" name="Picture 5" descr="61524PM_Picture%20321"/>
          <p:cNvPicPr>
            <a:picLocks noChangeAspect="1" noChangeArrowheads="1" noCrop="1"/>
          </p:cNvPicPr>
          <p:nvPr/>
        </p:nvPicPr>
        <p:blipFill>
          <a:blip r:embed="rId4"/>
          <a:srcRect/>
          <a:stretch>
            <a:fillRect/>
          </a:stretch>
        </p:blipFill>
        <p:spPr bwMode="auto">
          <a:xfrm>
            <a:off x="533400" y="609600"/>
            <a:ext cx="679450" cy="514350"/>
          </a:xfrm>
          <a:prstGeom prst="rect">
            <a:avLst/>
          </a:prstGeom>
          <a:noFill/>
        </p:spPr>
      </p:pic>
      <p:sp>
        <p:nvSpPr>
          <p:cNvPr id="156679" name="Text Box 7"/>
          <p:cNvSpPr txBox="1">
            <a:spLocks noChangeArrowheads="1"/>
          </p:cNvSpPr>
          <p:nvPr/>
        </p:nvSpPr>
        <p:spPr bwMode="auto">
          <a:xfrm>
            <a:off x="3429000" y="715963"/>
            <a:ext cx="2209800" cy="579437"/>
          </a:xfrm>
          <a:prstGeom prst="rect">
            <a:avLst/>
          </a:prstGeom>
          <a:noFill/>
          <a:ln w="9525">
            <a:noFill/>
            <a:miter lim="800000"/>
            <a:headEnd/>
            <a:tailEnd/>
          </a:ln>
          <a:effectLst/>
        </p:spPr>
        <p:txBody>
          <a:bodyPr>
            <a:spAutoFit/>
          </a:bodyPr>
          <a:lstStyle/>
          <a:p>
            <a:pPr algn="ctr"/>
            <a:r>
              <a:rPr lang="en-US" b="0" u="sng">
                <a:solidFill>
                  <a:srgbClr val="FF00FF"/>
                </a:solidFill>
              </a:rPr>
              <a:t>Kể chuyện</a:t>
            </a:r>
          </a:p>
        </p:txBody>
      </p:sp>
      <p:sp>
        <p:nvSpPr>
          <p:cNvPr id="156680" name="Text Box 8"/>
          <p:cNvSpPr txBox="1">
            <a:spLocks noChangeArrowheads="1"/>
          </p:cNvSpPr>
          <p:nvPr/>
        </p:nvSpPr>
        <p:spPr bwMode="auto">
          <a:xfrm>
            <a:off x="1828800" y="1506538"/>
            <a:ext cx="5181600" cy="1311275"/>
          </a:xfrm>
          <a:prstGeom prst="rect">
            <a:avLst/>
          </a:prstGeom>
          <a:noFill/>
          <a:ln w="9525">
            <a:noFill/>
            <a:miter lim="800000"/>
            <a:headEnd/>
            <a:tailEnd/>
          </a:ln>
          <a:effectLst/>
        </p:spPr>
        <p:txBody>
          <a:bodyPr>
            <a:spAutoFit/>
          </a:bodyPr>
          <a:lstStyle/>
          <a:p>
            <a:pPr algn="ctr"/>
            <a:r>
              <a:rPr lang="en-US" b="0">
                <a:solidFill>
                  <a:srgbClr val="00CC66"/>
                </a:solidFill>
                <a:latin typeface=".VnArialH" pitchFamily="34" charset="0"/>
              </a:rPr>
              <a:t>Bóp bª cña ai ?</a:t>
            </a:r>
          </a:p>
          <a:p>
            <a:pPr algn="ctr"/>
            <a:r>
              <a:rPr lang="en-US" b="0" i="1">
                <a:solidFill>
                  <a:srgbClr val="00CC66"/>
                </a:solidFill>
                <a:latin typeface=".VnAristote" pitchFamily="34" charset="0"/>
              </a:rPr>
              <a:t>                            </a:t>
            </a:r>
            <a:r>
              <a:rPr lang="en-US" b="0" i="1">
                <a:solidFill>
                  <a:schemeClr val="bg1"/>
                </a:solidFill>
                <a:latin typeface=".VnAristote" pitchFamily="34" charset="0"/>
              </a:rPr>
              <a:t>Hå Ph­¬ng</a:t>
            </a:r>
          </a:p>
        </p:txBody>
      </p:sp>
    </p:spTree>
  </p:cSld>
  <p:clrMapOvr>
    <a:masterClrMapping/>
  </p:clrMapOvr>
  <p:transition spd="slow">
    <p:wheel spokes="2"/>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156675"/>
                                        </p:tgtEl>
                                        <p:attrNameLst>
                                          <p:attrName>style.visibility</p:attrName>
                                        </p:attrNameLst>
                                      </p:cBhvr>
                                      <p:to>
                                        <p:strVal val="visible"/>
                                      </p:to>
                                    </p:set>
                                    <p:anim calcmode="lin" valueType="num">
                                      <p:cBhvr additive="base">
                                        <p:cTn id="7" dur="5000" fill="hold"/>
                                        <p:tgtEl>
                                          <p:spTgt spid="156675"/>
                                        </p:tgtEl>
                                        <p:attrNameLst>
                                          <p:attrName>ppt_x</p:attrName>
                                        </p:attrNameLst>
                                      </p:cBhvr>
                                      <p:tavLst>
                                        <p:tav tm="0">
                                          <p:val>
                                            <p:strVal val="#ppt_x"/>
                                          </p:val>
                                        </p:tav>
                                        <p:tav tm="100000">
                                          <p:val>
                                            <p:strVal val="#ppt_x"/>
                                          </p:val>
                                        </p:tav>
                                      </p:tavLst>
                                    </p:anim>
                                    <p:anim calcmode="lin" valueType="num">
                                      <p:cBhvr additive="base">
                                        <p:cTn id="8" dur="5000" fill="hold"/>
                                        <p:tgtEl>
                                          <p:spTgt spid="156675"/>
                                        </p:tgtEl>
                                        <p:attrNameLst>
                                          <p:attrName>ppt_y</p:attrName>
                                        </p:attrNameLst>
                                      </p:cBhvr>
                                      <p:tavLst>
                                        <p:tav tm="0">
                                          <p:val>
                                            <p:strVal val="1+#ppt_h/2"/>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156679"/>
                                        </p:tgtEl>
                                        <p:attrNameLst>
                                          <p:attrName>style.visibility</p:attrName>
                                        </p:attrNameLst>
                                      </p:cBhvr>
                                      <p:to>
                                        <p:strVal val="visible"/>
                                      </p:to>
                                    </p:set>
                                    <p:animEffect transition="in" filter="checkerboard(across)">
                                      <p:cBhvr>
                                        <p:cTn id="11" dur="500"/>
                                        <p:tgtEl>
                                          <p:spTgt spid="156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69850" y="4495800"/>
            <a:ext cx="6683375" cy="779463"/>
          </a:xfrm>
          <a:prstGeom prst="rect">
            <a:avLst/>
          </a:prstGeom>
          <a:solidFill>
            <a:srgbClr val="CCFFFF"/>
          </a:solidFill>
          <a:ln w="9525" algn="ctr">
            <a:noFill/>
            <a:miter lim="800000"/>
            <a:headEnd/>
            <a:tailEnd/>
          </a:ln>
          <a:effectLst/>
        </p:spPr>
        <p:txBody>
          <a:bodyPr>
            <a:spAutoFit/>
          </a:bodyPr>
          <a:lstStyle/>
          <a:p>
            <a:pPr algn="ctr"/>
            <a:endParaRPr lang="en-US" sz="1800" b="0">
              <a:solidFill>
                <a:schemeClr val="tx1"/>
              </a:solidFill>
              <a:cs typeface="Arial" pitchFamily="34" charset="0"/>
            </a:endParaRPr>
          </a:p>
          <a:p>
            <a:pPr algn="ctr"/>
            <a:endParaRPr lang="en-US" sz="1800" b="0">
              <a:solidFill>
                <a:schemeClr val="tx1"/>
              </a:solidFill>
              <a:cs typeface="Arial" pitchFamily="34" charset="0"/>
            </a:endParaRPr>
          </a:p>
        </p:txBody>
      </p:sp>
      <p:sp>
        <p:nvSpPr>
          <p:cNvPr id="141315" name="AutoShape 3" descr="Solid diamond"/>
          <p:cNvSpPr>
            <a:spLocks noChangeArrowheads="1"/>
          </p:cNvSpPr>
          <p:nvPr/>
        </p:nvSpPr>
        <p:spPr bwMode="auto">
          <a:xfrm>
            <a:off x="0" y="2743200"/>
            <a:ext cx="9144000" cy="1752600"/>
          </a:xfrm>
          <a:prstGeom prst="parallelogram">
            <a:avLst>
              <a:gd name="adj" fmla="val 130435"/>
            </a:avLst>
          </a:prstGeom>
          <a:pattFill prst="solidDmnd">
            <a:fgClr>
              <a:srgbClr val="0000FF"/>
            </a:fgClr>
            <a:bgClr>
              <a:schemeClr val="bg1"/>
            </a:bgClr>
          </a:pattFill>
          <a:ln w="38100" algn="ctr">
            <a:solidFill>
              <a:schemeClr val="tx1"/>
            </a:solidFill>
            <a:miter lim="800000"/>
            <a:headEnd/>
            <a:tailEnd/>
          </a:ln>
          <a:effectLst/>
        </p:spPr>
        <p:txBody>
          <a:bodyPr wrap="none" anchor="ctr"/>
          <a:lstStyle/>
          <a:p>
            <a:endParaRPr lang="en-US"/>
          </a:p>
        </p:txBody>
      </p:sp>
      <p:sp>
        <p:nvSpPr>
          <p:cNvPr id="141316" name="Text Box 4"/>
          <p:cNvSpPr txBox="1">
            <a:spLocks noChangeArrowheads="1"/>
          </p:cNvSpPr>
          <p:nvPr/>
        </p:nvSpPr>
        <p:spPr bwMode="auto">
          <a:xfrm>
            <a:off x="141288" y="6324600"/>
            <a:ext cx="8861425" cy="366713"/>
          </a:xfrm>
          <a:prstGeom prst="rect">
            <a:avLst/>
          </a:prstGeom>
          <a:noFill/>
          <a:ln w="9525" algn="ctr">
            <a:noFill/>
            <a:miter lim="800000"/>
            <a:headEnd/>
            <a:tailEnd/>
          </a:ln>
          <a:effectLst/>
        </p:spPr>
        <p:txBody>
          <a:bodyPr>
            <a:spAutoFit/>
          </a:bodyPr>
          <a:lstStyle/>
          <a:p>
            <a:pPr algn="ctr"/>
            <a:endParaRPr lang="vi-VN" sz="1800" b="0">
              <a:solidFill>
                <a:schemeClr val="tx1"/>
              </a:solidFill>
              <a:cs typeface="Arial" pitchFamily="34" charset="0"/>
            </a:endParaRPr>
          </a:p>
        </p:txBody>
      </p:sp>
      <p:pic>
        <p:nvPicPr>
          <p:cNvPr id="141317" name="Picture 5" descr="BAR_EL~1"/>
          <p:cNvPicPr>
            <a:picLocks noChangeAspect="1" noChangeArrowheads="1"/>
          </p:cNvPicPr>
          <p:nvPr/>
        </p:nvPicPr>
        <p:blipFill>
          <a:blip r:embed="rId3"/>
          <a:srcRect/>
          <a:stretch>
            <a:fillRect/>
          </a:stretch>
        </p:blipFill>
        <p:spPr bwMode="auto">
          <a:xfrm rot="16200000">
            <a:off x="-3244056" y="3244056"/>
            <a:ext cx="6477000" cy="141288"/>
          </a:xfrm>
          <a:prstGeom prst="rect">
            <a:avLst/>
          </a:prstGeom>
          <a:noFill/>
        </p:spPr>
      </p:pic>
      <p:pic>
        <p:nvPicPr>
          <p:cNvPr id="141318" name="Picture 6" descr="BAR_EL~1"/>
          <p:cNvPicPr>
            <a:picLocks noChangeAspect="1" noChangeArrowheads="1"/>
          </p:cNvPicPr>
          <p:nvPr/>
        </p:nvPicPr>
        <p:blipFill>
          <a:blip r:embed="rId3"/>
          <a:srcRect/>
          <a:stretch>
            <a:fillRect/>
          </a:stretch>
        </p:blipFill>
        <p:spPr bwMode="auto">
          <a:xfrm rot="16200000">
            <a:off x="6063457" y="3320256"/>
            <a:ext cx="6477000" cy="141287"/>
          </a:xfrm>
          <a:prstGeom prst="rect">
            <a:avLst/>
          </a:prstGeom>
          <a:noFill/>
        </p:spPr>
      </p:pic>
      <p:pic>
        <p:nvPicPr>
          <p:cNvPr id="141319" name="Picture 7" descr="BAR_EL~1"/>
          <p:cNvPicPr>
            <a:picLocks noChangeAspect="1" noChangeArrowheads="1"/>
          </p:cNvPicPr>
          <p:nvPr/>
        </p:nvPicPr>
        <p:blipFill>
          <a:blip r:embed="rId3"/>
          <a:srcRect/>
          <a:stretch>
            <a:fillRect/>
          </a:stretch>
        </p:blipFill>
        <p:spPr bwMode="auto">
          <a:xfrm>
            <a:off x="34925" y="6781800"/>
            <a:ext cx="8967788" cy="228600"/>
          </a:xfrm>
          <a:prstGeom prst="rect">
            <a:avLst/>
          </a:prstGeom>
          <a:noFill/>
        </p:spPr>
      </p:pic>
      <p:pic>
        <p:nvPicPr>
          <p:cNvPr id="141320" name="Picture 8" descr="BAR_EL~1"/>
          <p:cNvPicPr>
            <a:picLocks noChangeAspect="1" noChangeArrowheads="1"/>
          </p:cNvPicPr>
          <p:nvPr/>
        </p:nvPicPr>
        <p:blipFill>
          <a:blip r:embed="rId3"/>
          <a:srcRect/>
          <a:stretch>
            <a:fillRect/>
          </a:stretch>
        </p:blipFill>
        <p:spPr bwMode="auto">
          <a:xfrm>
            <a:off x="69850" y="76200"/>
            <a:ext cx="8969375" cy="228600"/>
          </a:xfrm>
          <a:prstGeom prst="rect">
            <a:avLst/>
          </a:prstGeom>
          <a:noFill/>
        </p:spPr>
      </p:pic>
      <p:sp>
        <p:nvSpPr>
          <p:cNvPr id="141321" name="WordArt 9"/>
          <p:cNvSpPr>
            <a:spLocks noChangeArrowheads="1" noChangeShapeType="1" noTextEdit="1"/>
          </p:cNvSpPr>
          <p:nvPr/>
        </p:nvSpPr>
        <p:spPr bwMode="auto">
          <a:xfrm>
            <a:off x="2320925" y="228600"/>
            <a:ext cx="4924425" cy="1905000"/>
          </a:xfrm>
          <a:prstGeom prst="rect">
            <a:avLst/>
          </a:prstGeom>
        </p:spPr>
        <p:txBody>
          <a:bodyPr wrap="none" fromWordArt="1">
            <a:prstTxWarp prst="textDoubleWave1">
              <a:avLst>
                <a:gd name="adj1" fmla="val 6500"/>
                <a:gd name="adj2" fmla="val 0"/>
              </a:avLst>
            </a:prstTxWarp>
          </a:bodyPr>
          <a:lstStyle/>
          <a:p>
            <a:pPr algn="ctr"/>
            <a:r>
              <a:rPr lang="vi-VN" sz="3600" kern="10" spc="-360">
                <a:ln w="12700">
                  <a:solidFill>
                    <a:srgbClr val="00FF00"/>
                  </a:solidFill>
                  <a:round/>
                  <a:headEnd/>
                  <a:tailEnd/>
                </a:ln>
                <a:solidFill>
                  <a:srgbClr val="FF0000"/>
                </a:solidFill>
                <a:effectLst>
                  <a:outerShdw dist="125724" dir="18900000" algn="ctr" rotWithShape="0">
                    <a:srgbClr val="000099"/>
                  </a:outerShdw>
                </a:effectLst>
                <a:latin typeface="Times New Roman"/>
                <a:cs typeface="Times New Roman"/>
              </a:rPr>
              <a:t>Phần thưởng</a:t>
            </a:r>
            <a:endParaRPr lang="en-US" sz="3600" kern="10" spc="-360">
              <a:ln w="12700">
                <a:solidFill>
                  <a:srgbClr val="00FF00"/>
                </a:solidFill>
                <a:round/>
                <a:headEnd/>
                <a:tailEnd/>
              </a:ln>
              <a:solidFill>
                <a:srgbClr val="FF0000"/>
              </a:solidFill>
              <a:effectLst>
                <a:outerShdw dist="125724" dir="18900000" algn="ctr" rotWithShape="0">
                  <a:srgbClr val="000099"/>
                </a:outerShdw>
              </a:effectLst>
              <a:latin typeface="Times New Roman"/>
              <a:cs typeface="Times New Roman"/>
            </a:endParaRPr>
          </a:p>
        </p:txBody>
      </p:sp>
      <p:sp>
        <p:nvSpPr>
          <p:cNvPr id="141322" name="Line 10"/>
          <p:cNvSpPr>
            <a:spLocks noChangeShapeType="1"/>
          </p:cNvSpPr>
          <p:nvPr/>
        </p:nvSpPr>
        <p:spPr bwMode="auto">
          <a:xfrm>
            <a:off x="6823075" y="4495800"/>
            <a:ext cx="0" cy="1905000"/>
          </a:xfrm>
          <a:prstGeom prst="line">
            <a:avLst/>
          </a:prstGeom>
          <a:noFill/>
          <a:ln w="76200">
            <a:solidFill>
              <a:srgbClr val="800000"/>
            </a:solidFill>
            <a:round/>
            <a:headEnd/>
            <a:tailEnd/>
          </a:ln>
          <a:effectLst/>
        </p:spPr>
        <p:txBody>
          <a:bodyPr wrap="none" anchor="ctr"/>
          <a:lstStyle/>
          <a:p>
            <a:endParaRPr lang="en-US"/>
          </a:p>
        </p:txBody>
      </p:sp>
      <p:sp>
        <p:nvSpPr>
          <p:cNvPr id="141323" name="Line 11"/>
          <p:cNvSpPr>
            <a:spLocks noChangeShapeType="1"/>
          </p:cNvSpPr>
          <p:nvPr/>
        </p:nvSpPr>
        <p:spPr bwMode="auto">
          <a:xfrm>
            <a:off x="141288" y="4495800"/>
            <a:ext cx="0" cy="1905000"/>
          </a:xfrm>
          <a:prstGeom prst="line">
            <a:avLst/>
          </a:prstGeom>
          <a:noFill/>
          <a:ln w="76200">
            <a:solidFill>
              <a:srgbClr val="800000"/>
            </a:solidFill>
            <a:round/>
            <a:headEnd/>
            <a:tailEnd/>
          </a:ln>
          <a:effectLst/>
        </p:spPr>
        <p:txBody>
          <a:bodyPr wrap="none" anchor="ctr"/>
          <a:lstStyle/>
          <a:p>
            <a:endParaRPr lang="en-US"/>
          </a:p>
        </p:txBody>
      </p:sp>
      <p:sp>
        <p:nvSpPr>
          <p:cNvPr id="141324" name="Text Box 12"/>
          <p:cNvSpPr txBox="1">
            <a:spLocks noChangeArrowheads="1"/>
          </p:cNvSpPr>
          <p:nvPr/>
        </p:nvSpPr>
        <p:spPr bwMode="auto">
          <a:xfrm>
            <a:off x="0" y="5164138"/>
            <a:ext cx="6823075" cy="779462"/>
          </a:xfrm>
          <a:prstGeom prst="rect">
            <a:avLst/>
          </a:prstGeom>
          <a:noFill/>
          <a:ln w="9525" algn="ctr">
            <a:noFill/>
            <a:miter lim="800000"/>
            <a:headEnd/>
            <a:tailEnd/>
          </a:ln>
          <a:effectLst/>
        </p:spPr>
        <p:txBody>
          <a:bodyPr>
            <a:spAutoFit/>
          </a:bodyPr>
          <a:lstStyle/>
          <a:p>
            <a:pPr algn="ctr"/>
            <a:endParaRPr lang="en-US" sz="1800" b="0">
              <a:solidFill>
                <a:schemeClr val="tx1"/>
              </a:solidFill>
              <a:cs typeface="Arial" pitchFamily="34" charset="0"/>
            </a:endParaRPr>
          </a:p>
          <a:p>
            <a:pPr algn="ctr"/>
            <a:endParaRPr lang="en-US" sz="1800" b="0">
              <a:solidFill>
                <a:schemeClr val="tx1"/>
              </a:solidFill>
              <a:cs typeface="Arial" pitchFamily="34" charset="0"/>
            </a:endParaRPr>
          </a:p>
        </p:txBody>
      </p:sp>
      <p:sp>
        <p:nvSpPr>
          <p:cNvPr id="141325" name="Line 13"/>
          <p:cNvSpPr>
            <a:spLocks noChangeShapeType="1"/>
          </p:cNvSpPr>
          <p:nvPr/>
        </p:nvSpPr>
        <p:spPr bwMode="auto">
          <a:xfrm flipV="1">
            <a:off x="6892925" y="3429000"/>
            <a:ext cx="2251075" cy="1828800"/>
          </a:xfrm>
          <a:prstGeom prst="line">
            <a:avLst/>
          </a:prstGeom>
          <a:noFill/>
          <a:ln w="9525">
            <a:solidFill>
              <a:schemeClr val="tx1"/>
            </a:solidFill>
            <a:round/>
            <a:headEnd/>
            <a:tailEnd/>
          </a:ln>
          <a:effectLst/>
        </p:spPr>
        <p:txBody>
          <a:bodyPr wrap="none" anchor="ctr"/>
          <a:lstStyle/>
          <a:p>
            <a:endParaRPr lang="en-US"/>
          </a:p>
        </p:txBody>
      </p:sp>
      <p:sp>
        <p:nvSpPr>
          <p:cNvPr id="141326" name="Line 14"/>
          <p:cNvSpPr>
            <a:spLocks noChangeShapeType="1"/>
          </p:cNvSpPr>
          <p:nvPr/>
        </p:nvSpPr>
        <p:spPr bwMode="auto">
          <a:xfrm>
            <a:off x="6892925" y="4495800"/>
            <a:ext cx="0" cy="1905000"/>
          </a:xfrm>
          <a:prstGeom prst="line">
            <a:avLst/>
          </a:prstGeom>
          <a:noFill/>
          <a:ln w="76200">
            <a:solidFill>
              <a:srgbClr val="800000"/>
            </a:solidFill>
            <a:round/>
            <a:headEnd/>
            <a:tailEnd/>
          </a:ln>
          <a:effectLst/>
        </p:spPr>
        <p:txBody>
          <a:bodyPr wrap="none" anchor="ctr"/>
          <a:lstStyle/>
          <a:p>
            <a:endParaRPr lang="en-US"/>
          </a:p>
        </p:txBody>
      </p:sp>
      <p:sp>
        <p:nvSpPr>
          <p:cNvPr id="141327" name="Line 15"/>
          <p:cNvSpPr>
            <a:spLocks noChangeShapeType="1"/>
          </p:cNvSpPr>
          <p:nvPr/>
        </p:nvSpPr>
        <p:spPr bwMode="auto">
          <a:xfrm flipH="1">
            <a:off x="6892925" y="2819400"/>
            <a:ext cx="2251075" cy="1752600"/>
          </a:xfrm>
          <a:prstGeom prst="line">
            <a:avLst/>
          </a:prstGeom>
          <a:noFill/>
          <a:ln w="57150">
            <a:solidFill>
              <a:schemeClr val="tx1"/>
            </a:solidFill>
            <a:round/>
            <a:headEnd/>
            <a:tailEnd/>
          </a:ln>
          <a:effectLst/>
        </p:spPr>
        <p:txBody>
          <a:bodyPr wrap="none" anchor="ctr"/>
          <a:lstStyle/>
          <a:p>
            <a:endParaRPr lang="en-US"/>
          </a:p>
        </p:txBody>
      </p:sp>
      <p:sp>
        <p:nvSpPr>
          <p:cNvPr id="141328" name="AutoShape 16">
            <a:hlinkClick r:id="rId4" action="ppaction://hlinksldjump"/>
          </p:cNvPr>
          <p:cNvSpPr>
            <a:spLocks noChangeArrowheads="1"/>
          </p:cNvSpPr>
          <p:nvPr/>
        </p:nvSpPr>
        <p:spPr bwMode="auto">
          <a:xfrm>
            <a:off x="831850" y="2362200"/>
            <a:ext cx="1682750" cy="1752600"/>
          </a:xfrm>
          <a:prstGeom prst="cube">
            <a:avLst>
              <a:gd name="adj" fmla="val 25000"/>
            </a:avLst>
          </a:prstGeom>
          <a:solidFill>
            <a:srgbClr val="FF00FF"/>
          </a:solidFill>
          <a:ln w="9525">
            <a:solidFill>
              <a:srgbClr val="FF00FF"/>
            </a:solidFill>
            <a:miter lim="800000"/>
            <a:headEnd/>
            <a:tailEnd/>
          </a:ln>
          <a:effectLst/>
        </p:spPr>
        <p:txBody>
          <a:bodyPr wrap="none" anchor="ctr"/>
          <a:lstStyle/>
          <a:p>
            <a:endParaRPr lang="en-US"/>
          </a:p>
        </p:txBody>
      </p:sp>
      <p:sp>
        <p:nvSpPr>
          <p:cNvPr id="141329" name="AutoShape 17"/>
          <p:cNvSpPr>
            <a:spLocks noChangeArrowheads="1"/>
          </p:cNvSpPr>
          <p:nvPr/>
        </p:nvSpPr>
        <p:spPr bwMode="auto">
          <a:xfrm>
            <a:off x="5791200" y="2286000"/>
            <a:ext cx="1752600" cy="1828800"/>
          </a:xfrm>
          <a:prstGeom prst="cube">
            <a:avLst>
              <a:gd name="adj" fmla="val 25000"/>
            </a:avLst>
          </a:prstGeom>
          <a:solidFill>
            <a:srgbClr val="0000FF"/>
          </a:solidFill>
          <a:ln w="9525">
            <a:solidFill>
              <a:srgbClr val="0000FF"/>
            </a:solidFill>
            <a:miter lim="800000"/>
            <a:headEnd/>
            <a:tailEnd/>
          </a:ln>
          <a:effectLst/>
        </p:spPr>
        <p:txBody>
          <a:bodyPr wrap="none" anchor="ctr"/>
          <a:lstStyle/>
          <a:p>
            <a:endParaRPr lang="en-US"/>
          </a:p>
        </p:txBody>
      </p:sp>
      <p:sp>
        <p:nvSpPr>
          <p:cNvPr id="141330" name="AutoShape 18"/>
          <p:cNvSpPr>
            <a:spLocks noChangeArrowheads="1"/>
          </p:cNvSpPr>
          <p:nvPr/>
        </p:nvSpPr>
        <p:spPr bwMode="auto">
          <a:xfrm>
            <a:off x="3200400" y="2362200"/>
            <a:ext cx="1828800" cy="1752600"/>
          </a:xfrm>
          <a:prstGeom prst="cube">
            <a:avLst>
              <a:gd name="adj" fmla="val 25000"/>
            </a:avLst>
          </a:prstGeom>
          <a:solidFill>
            <a:srgbClr val="FFFF00"/>
          </a:solidFill>
          <a:ln w="9525">
            <a:solidFill>
              <a:srgbClr val="FFFF00"/>
            </a:solidFill>
            <a:miter lim="800000"/>
            <a:headEnd/>
            <a:tailEnd/>
          </a:ln>
          <a:effectLst/>
        </p:spPr>
        <p:txBody>
          <a:bodyPr wrap="none" anchor="ctr"/>
          <a:lstStyle/>
          <a:p>
            <a:endParaRPr lang="en-US"/>
          </a:p>
        </p:txBody>
      </p:sp>
      <p:sp>
        <p:nvSpPr>
          <p:cNvPr id="141331" name="Text Box 19"/>
          <p:cNvSpPr txBox="1">
            <a:spLocks noChangeArrowheads="1"/>
          </p:cNvSpPr>
          <p:nvPr/>
        </p:nvSpPr>
        <p:spPr bwMode="auto">
          <a:xfrm>
            <a:off x="3335338" y="2870200"/>
            <a:ext cx="1236662" cy="1016000"/>
          </a:xfrm>
          <a:prstGeom prst="rect">
            <a:avLst/>
          </a:prstGeom>
          <a:solidFill>
            <a:srgbClr val="FFFF00"/>
          </a:solidFill>
          <a:ln w="9525" algn="ctr">
            <a:solidFill>
              <a:srgbClr val="FFFF00"/>
            </a:solidFill>
            <a:miter lim="800000"/>
            <a:headEnd/>
            <a:tailEnd/>
          </a:ln>
          <a:effectLst/>
        </p:spPr>
        <p:txBody>
          <a:bodyPr>
            <a:spAutoFit/>
          </a:bodyPr>
          <a:lstStyle/>
          <a:p>
            <a:pPr algn="ctr"/>
            <a:r>
              <a:rPr lang="en-US" sz="2000">
                <a:solidFill>
                  <a:srgbClr val="FFFF00"/>
                </a:solidFill>
                <a:cs typeface="Arial" pitchFamily="34" charset="0"/>
              </a:rPr>
              <a:t>Lời chúc của cô giáo</a:t>
            </a:r>
          </a:p>
        </p:txBody>
      </p:sp>
      <p:sp>
        <p:nvSpPr>
          <p:cNvPr id="141332" name="Text Box 20"/>
          <p:cNvSpPr txBox="1">
            <a:spLocks noChangeArrowheads="1"/>
          </p:cNvSpPr>
          <p:nvPr/>
        </p:nvSpPr>
        <p:spPr bwMode="auto">
          <a:xfrm>
            <a:off x="914400" y="2895600"/>
            <a:ext cx="1055688" cy="1187450"/>
          </a:xfrm>
          <a:prstGeom prst="rect">
            <a:avLst/>
          </a:prstGeom>
          <a:solidFill>
            <a:srgbClr val="FF00FF"/>
          </a:solidFill>
          <a:ln w="9525" algn="ctr">
            <a:noFill/>
            <a:miter lim="800000"/>
            <a:headEnd/>
            <a:tailEnd/>
          </a:ln>
          <a:effectLst/>
        </p:spPr>
        <p:txBody>
          <a:bodyPr>
            <a:spAutoFit/>
          </a:bodyPr>
          <a:lstStyle/>
          <a:p>
            <a:pPr algn="ctr"/>
            <a:r>
              <a:rPr lang="en-US" sz="2400">
                <a:solidFill>
                  <a:srgbClr val="FF00FF"/>
                </a:solidFill>
                <a:cs typeface="Arial" pitchFamily="34" charset="0"/>
              </a:rPr>
              <a:t>Tràngpháo tay</a:t>
            </a:r>
          </a:p>
        </p:txBody>
      </p:sp>
      <p:sp>
        <p:nvSpPr>
          <p:cNvPr id="141333" name="Text Box 21"/>
          <p:cNvSpPr txBox="1">
            <a:spLocks noChangeArrowheads="1"/>
          </p:cNvSpPr>
          <p:nvPr/>
        </p:nvSpPr>
        <p:spPr bwMode="auto">
          <a:xfrm>
            <a:off x="5943600" y="2698750"/>
            <a:ext cx="1060450" cy="1187450"/>
          </a:xfrm>
          <a:prstGeom prst="rect">
            <a:avLst/>
          </a:prstGeom>
          <a:solidFill>
            <a:srgbClr val="0000FF"/>
          </a:solidFill>
          <a:ln w="9525" algn="ctr">
            <a:noFill/>
            <a:miter lim="800000"/>
            <a:headEnd/>
            <a:tailEnd/>
          </a:ln>
          <a:effectLst/>
        </p:spPr>
        <p:txBody>
          <a:bodyPr>
            <a:spAutoFit/>
          </a:bodyPr>
          <a:lstStyle/>
          <a:p>
            <a:pPr algn="ctr"/>
            <a:r>
              <a:rPr lang="en-US" sz="2400">
                <a:solidFill>
                  <a:srgbClr val="0000FF"/>
                </a:solidFill>
                <a:cs typeface="Arial" pitchFamily="34" charset="0"/>
              </a:rPr>
              <a:t>Hoa điểm 1o</a:t>
            </a:r>
          </a:p>
        </p:txBody>
      </p:sp>
      <p:pic>
        <p:nvPicPr>
          <p:cNvPr id="141334" name="Picture 7" descr="photo-1.jpg"/>
          <p:cNvPicPr>
            <a:picLocks noChangeAspect="1"/>
          </p:cNvPicPr>
          <p:nvPr/>
        </p:nvPicPr>
        <p:blipFill>
          <a:blip r:embed="rId5"/>
          <a:srcRect/>
          <a:stretch>
            <a:fillRect/>
          </a:stretch>
        </p:blipFill>
        <p:spPr bwMode="auto">
          <a:xfrm>
            <a:off x="152400" y="0"/>
            <a:ext cx="8839200" cy="762000"/>
          </a:xfrm>
          <a:prstGeom prst="rect">
            <a:avLst/>
          </a:prstGeom>
          <a:noFill/>
          <a:ln w="9525">
            <a:noFill/>
            <a:miter lim="800000"/>
            <a:headEnd/>
            <a:tailEnd/>
          </a:ln>
        </p:spPr>
      </p:pic>
      <p:grpSp>
        <p:nvGrpSpPr>
          <p:cNvPr id="141335" name="Group 23"/>
          <p:cNvGrpSpPr>
            <a:grpSpLocks/>
          </p:cNvGrpSpPr>
          <p:nvPr/>
        </p:nvGrpSpPr>
        <p:grpSpPr bwMode="auto">
          <a:xfrm>
            <a:off x="7467600" y="228600"/>
            <a:ext cx="1676400" cy="1295400"/>
            <a:chOff x="1008" y="432"/>
            <a:chExt cx="576" cy="576"/>
          </a:xfrm>
        </p:grpSpPr>
        <p:sp>
          <p:nvSpPr>
            <p:cNvPr id="141336" name="Oval 24"/>
            <p:cNvSpPr>
              <a:spLocks noChangeArrowheads="1"/>
            </p:cNvSpPr>
            <p:nvPr/>
          </p:nvSpPr>
          <p:spPr bwMode="auto">
            <a:xfrm>
              <a:off x="1152" y="432"/>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37" name="Oval 25"/>
            <p:cNvSpPr>
              <a:spLocks noChangeArrowheads="1"/>
            </p:cNvSpPr>
            <p:nvPr/>
          </p:nvSpPr>
          <p:spPr bwMode="auto">
            <a:xfrm>
              <a:off x="1344" y="504"/>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38" name="Oval 26"/>
            <p:cNvSpPr>
              <a:spLocks noChangeArrowheads="1"/>
            </p:cNvSpPr>
            <p:nvPr/>
          </p:nvSpPr>
          <p:spPr bwMode="auto">
            <a:xfrm>
              <a:off x="1392" y="696"/>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39" name="Oval 27"/>
            <p:cNvSpPr>
              <a:spLocks noChangeArrowheads="1"/>
            </p:cNvSpPr>
            <p:nvPr/>
          </p:nvSpPr>
          <p:spPr bwMode="auto">
            <a:xfrm>
              <a:off x="1248" y="816"/>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40" name="Oval 28"/>
            <p:cNvSpPr>
              <a:spLocks noChangeArrowheads="1"/>
            </p:cNvSpPr>
            <p:nvPr/>
          </p:nvSpPr>
          <p:spPr bwMode="auto">
            <a:xfrm>
              <a:off x="1056" y="768"/>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41" name="Oval 29"/>
            <p:cNvSpPr>
              <a:spLocks noChangeArrowheads="1"/>
            </p:cNvSpPr>
            <p:nvPr/>
          </p:nvSpPr>
          <p:spPr bwMode="auto">
            <a:xfrm>
              <a:off x="1008" y="564"/>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42" name="Oval 30"/>
            <p:cNvSpPr>
              <a:spLocks noChangeArrowheads="1"/>
            </p:cNvSpPr>
            <p:nvPr/>
          </p:nvSpPr>
          <p:spPr bwMode="auto">
            <a:xfrm>
              <a:off x="1116" y="564"/>
              <a:ext cx="336" cy="336"/>
            </a:xfrm>
            <a:prstGeom prst="ellipse">
              <a:avLst/>
            </a:prstGeom>
            <a:solidFill>
              <a:srgbClr val="CCFF66"/>
            </a:solidFill>
            <a:ln w="9525">
              <a:solidFill>
                <a:srgbClr val="0000FF"/>
              </a:solidFill>
              <a:round/>
              <a:headEnd/>
              <a:tailEnd/>
            </a:ln>
            <a:effectLst/>
          </p:spPr>
          <p:txBody>
            <a:bodyPr wrap="none" anchor="ctr"/>
            <a:lstStyle/>
            <a:p>
              <a:pPr algn="ctr" eaLnBrk="0" hangingPunct="0">
                <a:spcBef>
                  <a:spcPct val="0"/>
                </a:spcBef>
              </a:pPr>
              <a:r>
                <a:rPr lang="en-US" sz="4000">
                  <a:solidFill>
                    <a:srgbClr val="FF33CC"/>
                  </a:solidFill>
                  <a:latin typeface="Arial" pitchFamily="34" charset="0"/>
                  <a:cs typeface="Arial" pitchFamily="34" charset="0"/>
                  <a:hlinkClick r:id="" action="ppaction://noaction"/>
                </a:rPr>
                <a:t>10</a:t>
              </a:r>
              <a:endParaRPr lang="en-US" sz="4000">
                <a:solidFill>
                  <a:srgbClr val="FF33CC"/>
                </a:solidFill>
                <a:latin typeface="Arial" pitchFamily="34" charset="0"/>
                <a:cs typeface="Arial" pitchFamily="34" charset="0"/>
              </a:endParaRPr>
            </a:p>
          </p:txBody>
        </p:sp>
      </p:grpSp>
      <p:grpSp>
        <p:nvGrpSpPr>
          <p:cNvPr id="141343" name="Group 31"/>
          <p:cNvGrpSpPr>
            <a:grpSpLocks/>
          </p:cNvGrpSpPr>
          <p:nvPr/>
        </p:nvGrpSpPr>
        <p:grpSpPr bwMode="auto">
          <a:xfrm>
            <a:off x="0" y="304800"/>
            <a:ext cx="1676400" cy="1295400"/>
            <a:chOff x="1008" y="432"/>
            <a:chExt cx="576" cy="576"/>
          </a:xfrm>
        </p:grpSpPr>
        <p:sp>
          <p:nvSpPr>
            <p:cNvPr id="141344" name="Oval 32"/>
            <p:cNvSpPr>
              <a:spLocks noChangeArrowheads="1"/>
            </p:cNvSpPr>
            <p:nvPr/>
          </p:nvSpPr>
          <p:spPr bwMode="auto">
            <a:xfrm>
              <a:off x="1152" y="432"/>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45" name="Oval 33"/>
            <p:cNvSpPr>
              <a:spLocks noChangeArrowheads="1"/>
            </p:cNvSpPr>
            <p:nvPr/>
          </p:nvSpPr>
          <p:spPr bwMode="auto">
            <a:xfrm>
              <a:off x="1344" y="504"/>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46" name="Oval 34"/>
            <p:cNvSpPr>
              <a:spLocks noChangeArrowheads="1"/>
            </p:cNvSpPr>
            <p:nvPr/>
          </p:nvSpPr>
          <p:spPr bwMode="auto">
            <a:xfrm>
              <a:off x="1392" y="696"/>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47" name="Oval 35"/>
            <p:cNvSpPr>
              <a:spLocks noChangeArrowheads="1"/>
            </p:cNvSpPr>
            <p:nvPr/>
          </p:nvSpPr>
          <p:spPr bwMode="auto">
            <a:xfrm>
              <a:off x="1248" y="816"/>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48" name="Oval 36"/>
            <p:cNvSpPr>
              <a:spLocks noChangeArrowheads="1"/>
            </p:cNvSpPr>
            <p:nvPr/>
          </p:nvSpPr>
          <p:spPr bwMode="auto">
            <a:xfrm>
              <a:off x="1056" y="768"/>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49" name="Oval 37"/>
            <p:cNvSpPr>
              <a:spLocks noChangeArrowheads="1"/>
            </p:cNvSpPr>
            <p:nvPr/>
          </p:nvSpPr>
          <p:spPr bwMode="auto">
            <a:xfrm>
              <a:off x="1008" y="564"/>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50" name="Oval 38"/>
            <p:cNvSpPr>
              <a:spLocks noChangeArrowheads="1"/>
            </p:cNvSpPr>
            <p:nvPr/>
          </p:nvSpPr>
          <p:spPr bwMode="auto">
            <a:xfrm>
              <a:off x="1116" y="564"/>
              <a:ext cx="336" cy="336"/>
            </a:xfrm>
            <a:prstGeom prst="ellipse">
              <a:avLst/>
            </a:prstGeom>
            <a:solidFill>
              <a:srgbClr val="CCFF66"/>
            </a:solidFill>
            <a:ln w="9525">
              <a:solidFill>
                <a:srgbClr val="0000FF"/>
              </a:solidFill>
              <a:round/>
              <a:headEnd/>
              <a:tailEnd/>
            </a:ln>
            <a:effectLst/>
          </p:spPr>
          <p:txBody>
            <a:bodyPr wrap="none" anchor="ctr"/>
            <a:lstStyle/>
            <a:p>
              <a:pPr algn="ctr" eaLnBrk="0" hangingPunct="0">
                <a:spcBef>
                  <a:spcPct val="0"/>
                </a:spcBef>
              </a:pPr>
              <a:r>
                <a:rPr lang="en-US" sz="4000">
                  <a:solidFill>
                    <a:srgbClr val="FF33CC"/>
                  </a:solidFill>
                  <a:latin typeface="Arial" pitchFamily="34" charset="0"/>
                  <a:cs typeface="Arial" pitchFamily="34" charset="0"/>
                </a:rPr>
                <a:t>10</a:t>
              </a:r>
            </a:p>
          </p:txBody>
        </p:sp>
      </p:grpSp>
      <p:grpSp>
        <p:nvGrpSpPr>
          <p:cNvPr id="141351" name="Group 39"/>
          <p:cNvGrpSpPr>
            <a:grpSpLocks/>
          </p:cNvGrpSpPr>
          <p:nvPr/>
        </p:nvGrpSpPr>
        <p:grpSpPr bwMode="auto">
          <a:xfrm>
            <a:off x="7467600" y="5410200"/>
            <a:ext cx="1676400" cy="1295400"/>
            <a:chOff x="1008" y="432"/>
            <a:chExt cx="576" cy="576"/>
          </a:xfrm>
        </p:grpSpPr>
        <p:sp>
          <p:nvSpPr>
            <p:cNvPr id="141352" name="Oval 40"/>
            <p:cNvSpPr>
              <a:spLocks noChangeArrowheads="1"/>
            </p:cNvSpPr>
            <p:nvPr/>
          </p:nvSpPr>
          <p:spPr bwMode="auto">
            <a:xfrm>
              <a:off x="1152" y="432"/>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53" name="Oval 41"/>
            <p:cNvSpPr>
              <a:spLocks noChangeArrowheads="1"/>
            </p:cNvSpPr>
            <p:nvPr/>
          </p:nvSpPr>
          <p:spPr bwMode="auto">
            <a:xfrm>
              <a:off x="1344" y="504"/>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54" name="Oval 42"/>
            <p:cNvSpPr>
              <a:spLocks noChangeArrowheads="1"/>
            </p:cNvSpPr>
            <p:nvPr/>
          </p:nvSpPr>
          <p:spPr bwMode="auto">
            <a:xfrm>
              <a:off x="1392" y="696"/>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55" name="Oval 43"/>
            <p:cNvSpPr>
              <a:spLocks noChangeArrowheads="1"/>
            </p:cNvSpPr>
            <p:nvPr/>
          </p:nvSpPr>
          <p:spPr bwMode="auto">
            <a:xfrm>
              <a:off x="1248" y="816"/>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56" name="Oval 44"/>
            <p:cNvSpPr>
              <a:spLocks noChangeArrowheads="1"/>
            </p:cNvSpPr>
            <p:nvPr/>
          </p:nvSpPr>
          <p:spPr bwMode="auto">
            <a:xfrm>
              <a:off x="1056" y="768"/>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57" name="Oval 45"/>
            <p:cNvSpPr>
              <a:spLocks noChangeArrowheads="1"/>
            </p:cNvSpPr>
            <p:nvPr/>
          </p:nvSpPr>
          <p:spPr bwMode="auto">
            <a:xfrm>
              <a:off x="1008" y="564"/>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58" name="Oval 46"/>
            <p:cNvSpPr>
              <a:spLocks noChangeArrowheads="1"/>
            </p:cNvSpPr>
            <p:nvPr/>
          </p:nvSpPr>
          <p:spPr bwMode="auto">
            <a:xfrm>
              <a:off x="1116" y="564"/>
              <a:ext cx="336" cy="336"/>
            </a:xfrm>
            <a:prstGeom prst="ellipse">
              <a:avLst/>
            </a:prstGeom>
            <a:solidFill>
              <a:srgbClr val="CCFF66"/>
            </a:solidFill>
            <a:ln w="9525">
              <a:solidFill>
                <a:srgbClr val="0000FF"/>
              </a:solidFill>
              <a:round/>
              <a:headEnd/>
              <a:tailEnd/>
            </a:ln>
            <a:effectLst/>
          </p:spPr>
          <p:txBody>
            <a:bodyPr wrap="none" anchor="ctr"/>
            <a:lstStyle/>
            <a:p>
              <a:pPr algn="ctr" eaLnBrk="0" hangingPunct="0">
                <a:spcBef>
                  <a:spcPct val="0"/>
                </a:spcBef>
              </a:pPr>
              <a:r>
                <a:rPr lang="en-US" sz="4000">
                  <a:solidFill>
                    <a:srgbClr val="FF33CC"/>
                  </a:solidFill>
                  <a:latin typeface="Arial" pitchFamily="34" charset="0"/>
                  <a:cs typeface="Arial" pitchFamily="34" charset="0"/>
                </a:rPr>
                <a:t>10</a:t>
              </a:r>
            </a:p>
          </p:txBody>
        </p:sp>
      </p:grpSp>
      <p:grpSp>
        <p:nvGrpSpPr>
          <p:cNvPr id="141359" name="Group 47"/>
          <p:cNvGrpSpPr>
            <a:grpSpLocks/>
          </p:cNvGrpSpPr>
          <p:nvPr/>
        </p:nvGrpSpPr>
        <p:grpSpPr bwMode="auto">
          <a:xfrm>
            <a:off x="0" y="5562600"/>
            <a:ext cx="1676400" cy="1295400"/>
            <a:chOff x="1008" y="432"/>
            <a:chExt cx="576" cy="576"/>
          </a:xfrm>
        </p:grpSpPr>
        <p:sp>
          <p:nvSpPr>
            <p:cNvPr id="141360" name="Oval 48"/>
            <p:cNvSpPr>
              <a:spLocks noChangeArrowheads="1"/>
            </p:cNvSpPr>
            <p:nvPr/>
          </p:nvSpPr>
          <p:spPr bwMode="auto">
            <a:xfrm>
              <a:off x="1152" y="432"/>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61" name="Oval 49"/>
            <p:cNvSpPr>
              <a:spLocks noChangeArrowheads="1"/>
            </p:cNvSpPr>
            <p:nvPr/>
          </p:nvSpPr>
          <p:spPr bwMode="auto">
            <a:xfrm>
              <a:off x="1344" y="504"/>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62" name="Oval 50"/>
            <p:cNvSpPr>
              <a:spLocks noChangeArrowheads="1"/>
            </p:cNvSpPr>
            <p:nvPr/>
          </p:nvSpPr>
          <p:spPr bwMode="auto">
            <a:xfrm>
              <a:off x="1392" y="696"/>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63" name="Oval 51"/>
            <p:cNvSpPr>
              <a:spLocks noChangeArrowheads="1"/>
            </p:cNvSpPr>
            <p:nvPr/>
          </p:nvSpPr>
          <p:spPr bwMode="auto">
            <a:xfrm>
              <a:off x="1248" y="816"/>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64" name="Oval 52"/>
            <p:cNvSpPr>
              <a:spLocks noChangeArrowheads="1"/>
            </p:cNvSpPr>
            <p:nvPr/>
          </p:nvSpPr>
          <p:spPr bwMode="auto">
            <a:xfrm>
              <a:off x="1056" y="768"/>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65" name="Oval 53"/>
            <p:cNvSpPr>
              <a:spLocks noChangeArrowheads="1"/>
            </p:cNvSpPr>
            <p:nvPr/>
          </p:nvSpPr>
          <p:spPr bwMode="auto">
            <a:xfrm>
              <a:off x="1008" y="564"/>
              <a:ext cx="192" cy="192"/>
            </a:xfrm>
            <a:prstGeom prst="ellipse">
              <a:avLst/>
            </a:prstGeom>
            <a:solidFill>
              <a:srgbClr val="FF0000"/>
            </a:solidFill>
            <a:ln w="9525">
              <a:solidFill>
                <a:srgbClr val="0000FF"/>
              </a:solidFill>
              <a:round/>
              <a:headEnd/>
              <a:tailEnd/>
            </a:ln>
            <a:effectLst/>
          </p:spPr>
          <p:txBody>
            <a:bodyPr wrap="none" anchor="ctr"/>
            <a:lstStyle/>
            <a:p>
              <a:endParaRPr lang="en-US"/>
            </a:p>
          </p:txBody>
        </p:sp>
        <p:sp>
          <p:nvSpPr>
            <p:cNvPr id="141366" name="Oval 54"/>
            <p:cNvSpPr>
              <a:spLocks noChangeArrowheads="1"/>
            </p:cNvSpPr>
            <p:nvPr/>
          </p:nvSpPr>
          <p:spPr bwMode="auto">
            <a:xfrm>
              <a:off x="1116" y="564"/>
              <a:ext cx="336" cy="336"/>
            </a:xfrm>
            <a:prstGeom prst="ellipse">
              <a:avLst/>
            </a:prstGeom>
            <a:solidFill>
              <a:srgbClr val="CCFF66"/>
            </a:solidFill>
            <a:ln w="9525">
              <a:solidFill>
                <a:srgbClr val="0000FF"/>
              </a:solidFill>
              <a:round/>
              <a:headEnd/>
              <a:tailEnd/>
            </a:ln>
            <a:effectLst/>
          </p:spPr>
          <p:txBody>
            <a:bodyPr wrap="none" anchor="ctr"/>
            <a:lstStyle/>
            <a:p>
              <a:pPr algn="ctr" eaLnBrk="0" hangingPunct="0">
                <a:spcBef>
                  <a:spcPct val="0"/>
                </a:spcBef>
              </a:pPr>
              <a:r>
                <a:rPr lang="en-US" sz="4000">
                  <a:solidFill>
                    <a:srgbClr val="FF33CC"/>
                  </a:solidFill>
                  <a:latin typeface="Arial" pitchFamily="34" charset="0"/>
                  <a:cs typeface="Arial" pitchFamily="34" charset="0"/>
                </a:rPr>
                <a:t>10</a:t>
              </a:r>
            </a:p>
          </p:txBody>
        </p:sp>
      </p:grpSp>
      <p:pic>
        <p:nvPicPr>
          <p:cNvPr id="141367" name="Picture 55" descr="Copy (3) of Hoa hong 02 copy"/>
          <p:cNvPicPr>
            <a:picLocks noChangeAspect="1" noChangeArrowheads="1"/>
          </p:cNvPicPr>
          <p:nvPr/>
        </p:nvPicPr>
        <p:blipFill>
          <a:blip r:embed="rId6">
            <a:clrChange>
              <a:clrFrom>
                <a:srgbClr val="F3F5EA"/>
              </a:clrFrom>
              <a:clrTo>
                <a:srgbClr val="F3F5EA">
                  <a:alpha val="0"/>
                </a:srgbClr>
              </a:clrTo>
            </a:clrChange>
          </a:blip>
          <a:srcRect/>
          <a:stretch>
            <a:fillRect/>
          </a:stretch>
        </p:blipFill>
        <p:spPr bwMode="auto">
          <a:xfrm>
            <a:off x="-228600" y="4419600"/>
            <a:ext cx="7620000" cy="1371600"/>
          </a:xfrm>
          <a:prstGeom prst="rect">
            <a:avLst/>
          </a:prstGeom>
          <a:noFill/>
        </p:spPr>
      </p:pic>
    </p:spTree>
  </p:cSld>
  <p:clrMapOvr>
    <a:masterClrMapping/>
  </p:clrMapOvr>
  <p:transition spd="slow">
    <p:wheel spokes="2"/>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141332"/>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41332">
                                            <p:txEl>
                                              <p:pRg st="0" end="0"/>
                                            </p:txEl>
                                          </p:spTgt>
                                        </p:tgtEl>
                                        <p:attrNameLst>
                                          <p:attrName>style.color</p:attrName>
                                        </p:attrNameLst>
                                      </p:cBhvr>
                                      <p:to>
                                        <a:schemeClr val="bg1"/>
                                      </p:to>
                                    </p:animClr>
                                    <p:animClr clrSpc="rgb" dir="cw">
                                      <p:cBhvr>
                                        <p:cTn id="7" dur="500" fill="hold"/>
                                        <p:tgtEl>
                                          <p:spTgt spid="141332">
                                            <p:txEl>
                                              <p:pRg st="0" end="0"/>
                                            </p:txEl>
                                          </p:spTgt>
                                        </p:tgtEl>
                                        <p:attrNameLst>
                                          <p:attrName>fillcolor</p:attrName>
                                        </p:attrNameLst>
                                      </p:cBhvr>
                                      <p:to>
                                        <a:schemeClr val="bg1"/>
                                      </p:to>
                                    </p:animClr>
                                    <p:set>
                                      <p:cBhvr>
                                        <p:cTn id="8" dur="500" fill="hold"/>
                                        <p:tgtEl>
                                          <p:spTgt spid="141332">
                                            <p:txEl>
                                              <p:pRg st="0" end="0"/>
                                            </p:txEl>
                                          </p:spTgt>
                                        </p:tgtEl>
                                        <p:attrNameLst>
                                          <p:attrName>fill.type</p:attrName>
                                        </p:attrNameLst>
                                      </p:cBhvr>
                                      <p:to>
                                        <p:strVal val="solid"/>
                                      </p:to>
                                    </p:set>
                                    <p:set>
                                      <p:cBhvr>
                                        <p:cTn id="9" dur="500" fill="hold"/>
                                        <p:tgtEl>
                                          <p:spTgt spid="141332">
                                            <p:txEl>
                                              <p:pRg st="0" end="0"/>
                                            </p:txEl>
                                          </p:spTgt>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builtIn="1"/>
                                        </p:tgtEl>
                                      </p:cMediaNode>
                                    </p:audio>
                                  </p:subTnLst>
                                </p:cTn>
                              </p:par>
                            </p:childTnLst>
                          </p:cTn>
                        </p:par>
                      </p:childTnLst>
                    </p:cTn>
                  </p:par>
                </p:childTnLst>
              </p:cTn>
              <p:nextCondLst>
                <p:cond evt="onClick" delay="0">
                  <p:tgtEl>
                    <p:spTgt spid="141332"/>
                  </p:tgtEl>
                </p:cond>
              </p:nextCondLst>
            </p:seq>
            <p:seq concurrent="1" nextAc="seek">
              <p:cTn id="10" restart="whenNotActive" fill="hold" evtFilter="cancelBubble" nodeType="interactiveSeq">
                <p:stCondLst>
                  <p:cond evt="onClick" delay="0">
                    <p:tgtEl>
                      <p:spTgt spid="141333"/>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nodeType="clickEffect">
                                  <p:stCondLst>
                                    <p:cond delay="0"/>
                                  </p:stCondLst>
                                  <p:childTnLst>
                                    <p:animClr clrSpc="rgb" dir="cw">
                                      <p:cBhvr override="childStyle">
                                        <p:cTn id="14" dur="500" fill="hold"/>
                                        <p:tgtEl>
                                          <p:spTgt spid="141333">
                                            <p:txEl>
                                              <p:pRg st="0" end="0"/>
                                            </p:txEl>
                                          </p:spTgt>
                                        </p:tgtEl>
                                        <p:attrNameLst>
                                          <p:attrName>style.color</p:attrName>
                                        </p:attrNameLst>
                                      </p:cBhvr>
                                      <p:to>
                                        <a:schemeClr val="bg1"/>
                                      </p:to>
                                    </p:animClr>
                                    <p:animClr clrSpc="rgb" dir="cw">
                                      <p:cBhvr>
                                        <p:cTn id="15" dur="500" fill="hold"/>
                                        <p:tgtEl>
                                          <p:spTgt spid="141333">
                                            <p:txEl>
                                              <p:pRg st="0" end="0"/>
                                            </p:txEl>
                                          </p:spTgt>
                                        </p:tgtEl>
                                        <p:attrNameLst>
                                          <p:attrName>fillcolor</p:attrName>
                                        </p:attrNameLst>
                                      </p:cBhvr>
                                      <p:to>
                                        <a:schemeClr val="bg1"/>
                                      </p:to>
                                    </p:animClr>
                                    <p:set>
                                      <p:cBhvr>
                                        <p:cTn id="16" dur="500" fill="hold"/>
                                        <p:tgtEl>
                                          <p:spTgt spid="141333">
                                            <p:txEl>
                                              <p:pRg st="0" end="0"/>
                                            </p:txEl>
                                          </p:spTgt>
                                        </p:tgtEl>
                                        <p:attrNameLst>
                                          <p:attrName>fill.type</p:attrName>
                                        </p:attrNameLst>
                                      </p:cBhvr>
                                      <p:to>
                                        <p:strVal val="solid"/>
                                      </p:to>
                                    </p:set>
                                    <p:set>
                                      <p:cBhvr>
                                        <p:cTn id="17" dur="500" fill="hold"/>
                                        <p:tgtEl>
                                          <p:spTgt spid="141333">
                                            <p:txEl>
                                              <p:pRg st="0" end="0"/>
                                            </p:txEl>
                                          </p:spTgt>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2" name="applause.wav" builtIn="1"/>
                                        </p:tgtEl>
                                      </p:cMediaNode>
                                    </p:audio>
                                  </p:subTnLst>
                                </p:cTn>
                              </p:par>
                            </p:childTnLst>
                          </p:cTn>
                        </p:par>
                      </p:childTnLst>
                    </p:cTn>
                  </p:par>
                </p:childTnLst>
              </p:cTn>
              <p:nextCondLst>
                <p:cond evt="onClick" delay="0">
                  <p:tgtEl>
                    <p:spTgt spid="141333"/>
                  </p:tgtEl>
                </p:cond>
              </p:nextCondLst>
            </p:seq>
            <p:seq concurrent="1" nextAc="seek">
              <p:cTn id="18" restart="whenNotActive" fill="hold" evtFilter="cancelBubble" nodeType="interactiveSeq">
                <p:stCondLst>
                  <p:cond evt="onClick" delay="0">
                    <p:tgtEl>
                      <p:spTgt spid="141331"/>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nodeType="clickEffect">
                                  <p:stCondLst>
                                    <p:cond delay="0"/>
                                  </p:stCondLst>
                                  <p:childTnLst>
                                    <p:animClr clrSpc="rgb" dir="cw">
                                      <p:cBhvr override="childStyle">
                                        <p:cTn id="22" dur="500" fill="hold"/>
                                        <p:tgtEl>
                                          <p:spTgt spid="141331">
                                            <p:txEl>
                                              <p:pRg st="0" end="0"/>
                                            </p:txEl>
                                          </p:spTgt>
                                        </p:tgtEl>
                                        <p:attrNameLst>
                                          <p:attrName>style.color</p:attrName>
                                        </p:attrNameLst>
                                      </p:cBhvr>
                                      <p:to>
                                        <a:srgbClr val="0000FF"/>
                                      </p:to>
                                    </p:animClr>
                                    <p:animClr clrSpc="rgb" dir="cw">
                                      <p:cBhvr>
                                        <p:cTn id="23" dur="500" fill="hold"/>
                                        <p:tgtEl>
                                          <p:spTgt spid="141331">
                                            <p:txEl>
                                              <p:pRg st="0" end="0"/>
                                            </p:txEl>
                                          </p:spTgt>
                                        </p:tgtEl>
                                        <p:attrNameLst>
                                          <p:attrName>fillcolor</p:attrName>
                                        </p:attrNameLst>
                                      </p:cBhvr>
                                      <p:to>
                                        <a:srgbClr val="0000FF"/>
                                      </p:to>
                                    </p:animClr>
                                    <p:set>
                                      <p:cBhvr>
                                        <p:cTn id="24" dur="500" fill="hold"/>
                                        <p:tgtEl>
                                          <p:spTgt spid="141331">
                                            <p:txEl>
                                              <p:pRg st="0" end="0"/>
                                            </p:txEl>
                                          </p:spTgt>
                                        </p:tgtEl>
                                        <p:attrNameLst>
                                          <p:attrName>fill.type</p:attrName>
                                        </p:attrNameLst>
                                      </p:cBhvr>
                                      <p:to>
                                        <p:strVal val="solid"/>
                                      </p:to>
                                    </p:set>
                                    <p:set>
                                      <p:cBhvr>
                                        <p:cTn id="25" dur="500" fill="hold"/>
                                        <p:tgtEl>
                                          <p:spTgt spid="141331">
                                            <p:txEl>
                                              <p:pRg st="0" end="0"/>
                                            </p:txEl>
                                          </p:spTgt>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2" name="applause.wav" builtIn="1"/>
                                        </p:tgtEl>
                                      </p:cMediaNode>
                                    </p:audio>
                                  </p:subTnLst>
                                </p:cTn>
                              </p:par>
                            </p:childTnLst>
                          </p:cTn>
                        </p:par>
                      </p:childTnLst>
                    </p:cTn>
                  </p:par>
                </p:childTnLst>
              </p:cTn>
              <p:nextCondLst>
                <p:cond evt="onClick" delay="0">
                  <p:tgtEl>
                    <p:spTgt spid="14133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flower_daffodil_array_qx"/>
          <p:cNvPicPr>
            <a:picLocks noChangeAspect="1" noChangeArrowheads="1"/>
          </p:cNvPicPr>
          <p:nvPr/>
        </p:nvPicPr>
        <p:blipFill>
          <a:blip r:embed="rId2"/>
          <a:srcRect/>
          <a:stretch>
            <a:fillRect/>
          </a:stretch>
        </p:blipFill>
        <p:spPr bwMode="auto">
          <a:xfrm>
            <a:off x="0" y="0"/>
            <a:ext cx="9144000" cy="6858000"/>
          </a:xfrm>
          <a:prstGeom prst="rect">
            <a:avLst/>
          </a:prstGeom>
          <a:noFill/>
          <a:ln w="6350">
            <a:solidFill>
              <a:srgbClr val="009900"/>
            </a:solidFill>
            <a:miter lim="800000"/>
            <a:headEnd/>
            <a:tailEnd/>
          </a:ln>
        </p:spPr>
      </p:pic>
      <p:pic>
        <p:nvPicPr>
          <p:cNvPr id="155651" name="Picture 3" descr="campfire"/>
          <p:cNvPicPr>
            <a:picLocks noChangeAspect="1" noChangeArrowheads="1" noCrop="1"/>
          </p:cNvPicPr>
          <p:nvPr/>
        </p:nvPicPr>
        <p:blipFill>
          <a:blip r:embed="rId3"/>
          <a:srcRect/>
          <a:stretch>
            <a:fillRect/>
          </a:stretch>
        </p:blipFill>
        <p:spPr bwMode="auto">
          <a:xfrm>
            <a:off x="8077200" y="762000"/>
            <a:ext cx="1143000" cy="1143000"/>
          </a:xfrm>
          <a:prstGeom prst="rect">
            <a:avLst/>
          </a:prstGeom>
          <a:noFill/>
        </p:spPr>
      </p:pic>
      <p:sp>
        <p:nvSpPr>
          <p:cNvPr id="155652" name="Rectangle 4"/>
          <p:cNvSpPr>
            <a:spLocks noChangeArrowheads="1"/>
          </p:cNvSpPr>
          <p:nvPr/>
        </p:nvSpPr>
        <p:spPr bwMode="auto">
          <a:xfrm>
            <a:off x="457200" y="533400"/>
            <a:ext cx="838200" cy="685800"/>
          </a:xfrm>
          <a:prstGeom prst="rect">
            <a:avLst/>
          </a:prstGeom>
          <a:solidFill>
            <a:schemeClr val="accent1"/>
          </a:solidFill>
          <a:ln w="76200" cmpd="tri">
            <a:solidFill>
              <a:srgbClr val="009900"/>
            </a:solidFill>
            <a:miter lim="800000"/>
            <a:headEnd/>
            <a:tailEnd/>
          </a:ln>
          <a:effectLst/>
        </p:spPr>
        <p:txBody>
          <a:bodyPr wrap="none" anchor="ctr"/>
          <a:lstStyle/>
          <a:p>
            <a:endParaRPr lang="en-US"/>
          </a:p>
        </p:txBody>
      </p:sp>
      <p:pic>
        <p:nvPicPr>
          <p:cNvPr id="155653" name="Picture 5" descr="61524PM_Picture%20321"/>
          <p:cNvPicPr>
            <a:picLocks noChangeAspect="1" noChangeArrowheads="1" noCrop="1"/>
          </p:cNvPicPr>
          <p:nvPr/>
        </p:nvPicPr>
        <p:blipFill>
          <a:blip r:embed="rId4"/>
          <a:srcRect/>
          <a:stretch>
            <a:fillRect/>
          </a:stretch>
        </p:blipFill>
        <p:spPr bwMode="auto">
          <a:xfrm>
            <a:off x="533400" y="609600"/>
            <a:ext cx="679450" cy="514350"/>
          </a:xfrm>
          <a:prstGeom prst="rect">
            <a:avLst/>
          </a:prstGeom>
          <a:noFill/>
        </p:spPr>
      </p:pic>
      <p:sp>
        <p:nvSpPr>
          <p:cNvPr id="155654" name="Text Box 6"/>
          <p:cNvSpPr txBox="1">
            <a:spLocks noChangeArrowheads="1"/>
          </p:cNvSpPr>
          <p:nvPr/>
        </p:nvSpPr>
        <p:spPr bwMode="auto">
          <a:xfrm>
            <a:off x="1676400" y="165100"/>
            <a:ext cx="6477000" cy="579438"/>
          </a:xfrm>
          <a:prstGeom prst="rect">
            <a:avLst/>
          </a:prstGeom>
          <a:noFill/>
          <a:ln w="9525">
            <a:noFill/>
            <a:miter lim="800000"/>
            <a:headEnd/>
            <a:tailEnd/>
          </a:ln>
          <a:effectLst/>
        </p:spPr>
        <p:txBody>
          <a:bodyPr>
            <a:spAutoFit/>
          </a:bodyPr>
          <a:lstStyle/>
          <a:p>
            <a:pPr algn="ctr"/>
            <a:r>
              <a:rPr lang="en-US" b="0">
                <a:solidFill>
                  <a:srgbClr val="FF00FF"/>
                </a:solidFill>
                <a:latin typeface=".VnTime" pitchFamily="34" charset="0"/>
              </a:rPr>
              <a:t>Thø </a:t>
            </a:r>
            <a:r>
              <a:rPr lang="en-US" b="0">
                <a:solidFill>
                  <a:srgbClr val="FF00FF"/>
                </a:solidFill>
              </a:rPr>
              <a:t>sáu,</a:t>
            </a:r>
            <a:r>
              <a:rPr lang="en-US" b="0">
                <a:solidFill>
                  <a:srgbClr val="FF00FF"/>
                </a:solidFill>
                <a:latin typeface=".VnTime" pitchFamily="34" charset="0"/>
              </a:rPr>
              <a:t> ngµy 26 th¸ng 11 n¨m 2010</a:t>
            </a:r>
          </a:p>
        </p:txBody>
      </p:sp>
      <p:sp>
        <p:nvSpPr>
          <p:cNvPr id="155655" name="Text Box 7"/>
          <p:cNvSpPr txBox="1">
            <a:spLocks noChangeArrowheads="1"/>
          </p:cNvSpPr>
          <p:nvPr/>
        </p:nvSpPr>
        <p:spPr bwMode="auto">
          <a:xfrm>
            <a:off x="3429000" y="792163"/>
            <a:ext cx="2209800" cy="579437"/>
          </a:xfrm>
          <a:prstGeom prst="rect">
            <a:avLst/>
          </a:prstGeom>
          <a:noFill/>
          <a:ln w="9525">
            <a:noFill/>
            <a:miter lim="800000"/>
            <a:headEnd/>
            <a:tailEnd/>
          </a:ln>
          <a:effectLst/>
        </p:spPr>
        <p:txBody>
          <a:bodyPr>
            <a:spAutoFit/>
          </a:bodyPr>
          <a:lstStyle/>
          <a:p>
            <a:pPr algn="ctr"/>
            <a:r>
              <a:rPr lang="en-US" b="0" u="sng">
                <a:solidFill>
                  <a:srgbClr val="FF00FF"/>
                </a:solidFill>
              </a:rPr>
              <a:t>Kể chuyện</a:t>
            </a:r>
          </a:p>
        </p:txBody>
      </p:sp>
      <p:sp>
        <p:nvSpPr>
          <p:cNvPr id="155656" name="Text Box 8"/>
          <p:cNvSpPr txBox="1">
            <a:spLocks noChangeArrowheads="1"/>
          </p:cNvSpPr>
          <p:nvPr/>
        </p:nvSpPr>
        <p:spPr bwMode="auto">
          <a:xfrm>
            <a:off x="1828800" y="1401763"/>
            <a:ext cx="5181600" cy="579437"/>
          </a:xfrm>
          <a:prstGeom prst="rect">
            <a:avLst/>
          </a:prstGeom>
          <a:noFill/>
          <a:ln w="9525">
            <a:noFill/>
            <a:miter lim="800000"/>
            <a:headEnd/>
            <a:tailEnd/>
          </a:ln>
          <a:effectLst/>
        </p:spPr>
        <p:txBody>
          <a:bodyPr>
            <a:spAutoFit/>
          </a:bodyPr>
          <a:lstStyle/>
          <a:p>
            <a:pPr algn="ctr"/>
            <a:r>
              <a:rPr lang="en-US" b="0">
                <a:solidFill>
                  <a:srgbClr val="00CC66"/>
                </a:solidFill>
                <a:latin typeface=".VnArialH" pitchFamily="34" charset="0"/>
              </a:rPr>
              <a:t>Bóp bª cña ai ?</a:t>
            </a:r>
          </a:p>
        </p:txBody>
      </p:sp>
      <p:sp>
        <p:nvSpPr>
          <p:cNvPr id="155657" name="Text Box 9"/>
          <p:cNvSpPr txBox="1">
            <a:spLocks noChangeArrowheads="1"/>
          </p:cNvSpPr>
          <p:nvPr/>
        </p:nvSpPr>
        <p:spPr bwMode="auto">
          <a:xfrm>
            <a:off x="457200" y="3962400"/>
            <a:ext cx="8534400" cy="579438"/>
          </a:xfrm>
          <a:prstGeom prst="rect">
            <a:avLst/>
          </a:prstGeom>
          <a:noFill/>
          <a:ln w="9525">
            <a:noFill/>
            <a:miter lim="800000"/>
            <a:headEnd/>
            <a:tailEnd/>
          </a:ln>
          <a:effectLst/>
        </p:spPr>
        <p:txBody>
          <a:bodyPr>
            <a:spAutoFit/>
          </a:bodyPr>
          <a:lstStyle/>
          <a:p>
            <a:pPr eaLnBrk="0" hangingPunct="0"/>
            <a:r>
              <a:rPr lang="en-US" b="0">
                <a:solidFill>
                  <a:srgbClr val="EB0748"/>
                </a:solidFill>
                <a:latin typeface="Arial" pitchFamily="34" charset="0"/>
              </a:rPr>
              <a:t>   </a:t>
            </a:r>
            <a:endParaRPr lang="en-US" b="0">
              <a:solidFill>
                <a:srgbClr val="EB0748"/>
              </a:solidFill>
            </a:endParaRPr>
          </a:p>
        </p:txBody>
      </p:sp>
      <p:sp>
        <p:nvSpPr>
          <p:cNvPr id="155660" name="Text Box 12"/>
          <p:cNvSpPr txBox="1">
            <a:spLocks noChangeArrowheads="1"/>
          </p:cNvSpPr>
          <p:nvPr/>
        </p:nvSpPr>
        <p:spPr bwMode="auto">
          <a:xfrm>
            <a:off x="650875" y="2133600"/>
            <a:ext cx="8382000" cy="2439988"/>
          </a:xfrm>
          <a:prstGeom prst="rect">
            <a:avLst/>
          </a:prstGeom>
          <a:noFill/>
          <a:ln w="9525">
            <a:solidFill>
              <a:srgbClr val="800000"/>
            </a:solidFill>
            <a:miter lim="800000"/>
            <a:headEnd/>
            <a:tailEnd/>
          </a:ln>
          <a:effectLst/>
        </p:spPr>
        <p:txBody>
          <a:bodyPr>
            <a:spAutoFit/>
          </a:bodyPr>
          <a:lstStyle/>
          <a:p>
            <a:pPr eaLnBrk="0" hangingPunct="0">
              <a:lnSpc>
                <a:spcPct val="160000"/>
              </a:lnSpc>
              <a:spcBef>
                <a:spcPct val="0"/>
              </a:spcBef>
            </a:pPr>
            <a:r>
              <a:rPr lang="en-US" u="sng">
                <a:solidFill>
                  <a:srgbClr val="990099"/>
                </a:solidFill>
              </a:rPr>
              <a:t>Bài tập 3</a:t>
            </a:r>
            <a:r>
              <a:rPr lang="en-US">
                <a:solidFill>
                  <a:srgbClr val="990099"/>
                </a:solidFill>
              </a:rPr>
              <a:t>: Làm việc cá nhân</a:t>
            </a:r>
          </a:p>
          <a:p>
            <a:pPr algn="ctr" eaLnBrk="0" hangingPunct="0">
              <a:lnSpc>
                <a:spcPct val="160000"/>
              </a:lnSpc>
              <a:spcBef>
                <a:spcPct val="0"/>
              </a:spcBef>
            </a:pPr>
            <a:r>
              <a:rPr lang="en-US">
                <a:solidFill>
                  <a:srgbClr val="990099"/>
                </a:solidFill>
              </a:rPr>
              <a:t>Kể </a:t>
            </a:r>
            <a:r>
              <a:rPr lang="en-US" u="sng">
                <a:solidFill>
                  <a:srgbClr val="990099"/>
                </a:solidFill>
              </a:rPr>
              <a:t>phần kết</a:t>
            </a:r>
            <a:r>
              <a:rPr lang="en-US">
                <a:solidFill>
                  <a:srgbClr val="990099"/>
                </a:solidFill>
              </a:rPr>
              <a:t> câu chuyện với tình huống: </a:t>
            </a:r>
          </a:p>
          <a:p>
            <a:pPr algn="ctr" eaLnBrk="0" hangingPunct="0">
              <a:lnSpc>
                <a:spcPct val="160000"/>
              </a:lnSpc>
              <a:spcBef>
                <a:spcPct val="0"/>
              </a:spcBef>
            </a:pPr>
            <a:r>
              <a:rPr lang="en-US" i="1">
                <a:solidFill>
                  <a:srgbClr val="990099"/>
                </a:solidFill>
              </a:rPr>
              <a:t>“ Cô chủ cũ gặp lại búp bê trên tay cô chủ mới”.</a:t>
            </a:r>
          </a:p>
        </p:txBody>
      </p:sp>
    </p:spTree>
  </p:cSld>
  <p:clrMapOvr>
    <a:masterClrMapping/>
  </p:clrMapOvr>
  <p:transition spd="slow">
    <p:wheel spokes="2"/>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155651"/>
                                        </p:tgtEl>
                                        <p:attrNameLst>
                                          <p:attrName>style.visibility</p:attrName>
                                        </p:attrNameLst>
                                      </p:cBhvr>
                                      <p:to>
                                        <p:strVal val="visible"/>
                                      </p:to>
                                    </p:set>
                                    <p:anim calcmode="lin" valueType="num">
                                      <p:cBhvr additive="base">
                                        <p:cTn id="7" dur="5000" fill="hold"/>
                                        <p:tgtEl>
                                          <p:spTgt spid="155651"/>
                                        </p:tgtEl>
                                        <p:attrNameLst>
                                          <p:attrName>ppt_x</p:attrName>
                                        </p:attrNameLst>
                                      </p:cBhvr>
                                      <p:tavLst>
                                        <p:tav tm="0">
                                          <p:val>
                                            <p:strVal val="#ppt_x"/>
                                          </p:val>
                                        </p:tav>
                                        <p:tav tm="100000">
                                          <p:val>
                                            <p:strVal val="#ppt_x"/>
                                          </p:val>
                                        </p:tav>
                                      </p:tavLst>
                                    </p:anim>
                                    <p:anim calcmode="lin" valueType="num">
                                      <p:cBhvr additive="base">
                                        <p:cTn id="8" dur="5000" fill="hold"/>
                                        <p:tgtEl>
                                          <p:spTgt spid="1556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55654"/>
                                        </p:tgtEl>
                                        <p:attrNameLst>
                                          <p:attrName>style.visibility</p:attrName>
                                        </p:attrNameLst>
                                      </p:cBhvr>
                                      <p:to>
                                        <p:strVal val="visible"/>
                                      </p:to>
                                    </p:set>
                                    <p:animEffect transition="in" filter="dissolve">
                                      <p:cBhvr>
                                        <p:cTn id="13" dur="500"/>
                                        <p:tgtEl>
                                          <p:spTgt spid="15565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5655"/>
                                        </p:tgtEl>
                                        <p:attrNameLst>
                                          <p:attrName>style.visibility</p:attrName>
                                        </p:attrNameLst>
                                      </p:cBhvr>
                                      <p:to>
                                        <p:strVal val="visible"/>
                                      </p:to>
                                    </p:set>
                                    <p:animEffect transition="in" filter="dissolve">
                                      <p:cBhvr>
                                        <p:cTn id="16" dur="500"/>
                                        <p:tgtEl>
                                          <p:spTgt spid="15565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5656"/>
                                        </p:tgtEl>
                                        <p:attrNameLst>
                                          <p:attrName>style.visibility</p:attrName>
                                        </p:attrNameLst>
                                      </p:cBhvr>
                                      <p:to>
                                        <p:strVal val="visible"/>
                                      </p:to>
                                    </p:set>
                                    <p:animEffect transition="in" filter="dissolve">
                                      <p:cBhvr>
                                        <p:cTn id="19" dur="500"/>
                                        <p:tgtEl>
                                          <p:spTgt spid="155656"/>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55660"/>
                                        </p:tgtEl>
                                        <p:attrNameLst>
                                          <p:attrName>style.visibility</p:attrName>
                                        </p:attrNameLst>
                                      </p:cBhvr>
                                      <p:to>
                                        <p:strVal val="visible"/>
                                      </p:to>
                                    </p:set>
                                    <p:animEffect transition="in" filter="diamond(in)">
                                      <p:cBhvr>
                                        <p:cTn id="24" dur="2000"/>
                                        <p:tgtEl>
                                          <p:spTgt spid="155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4" grpId="0"/>
      <p:bldP spid="155655" grpId="0"/>
      <p:bldP spid="155656" grpId="0"/>
      <p:bldP spid="15566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flower_daffodil_array_qx"/>
          <p:cNvPicPr>
            <a:picLocks noChangeAspect="1" noChangeArrowheads="1"/>
          </p:cNvPicPr>
          <p:nvPr/>
        </p:nvPicPr>
        <p:blipFill>
          <a:blip r:embed="rId2"/>
          <a:srcRect/>
          <a:stretch>
            <a:fillRect/>
          </a:stretch>
        </p:blipFill>
        <p:spPr bwMode="auto">
          <a:xfrm>
            <a:off x="0" y="0"/>
            <a:ext cx="9144000" cy="6858000"/>
          </a:xfrm>
          <a:prstGeom prst="rect">
            <a:avLst/>
          </a:prstGeom>
          <a:noFill/>
          <a:ln w="6350">
            <a:solidFill>
              <a:srgbClr val="009900"/>
            </a:solidFill>
            <a:miter lim="800000"/>
            <a:headEnd/>
            <a:tailEnd/>
          </a:ln>
        </p:spPr>
      </p:pic>
      <p:pic>
        <p:nvPicPr>
          <p:cNvPr id="154627" name="Picture 3" descr="campfire"/>
          <p:cNvPicPr>
            <a:picLocks noChangeAspect="1" noChangeArrowheads="1" noCrop="1"/>
          </p:cNvPicPr>
          <p:nvPr/>
        </p:nvPicPr>
        <p:blipFill>
          <a:blip r:embed="rId3"/>
          <a:srcRect/>
          <a:stretch>
            <a:fillRect/>
          </a:stretch>
        </p:blipFill>
        <p:spPr bwMode="auto">
          <a:xfrm>
            <a:off x="8077200" y="762000"/>
            <a:ext cx="1143000" cy="1143000"/>
          </a:xfrm>
          <a:prstGeom prst="rect">
            <a:avLst/>
          </a:prstGeom>
          <a:noFill/>
        </p:spPr>
      </p:pic>
      <p:sp>
        <p:nvSpPr>
          <p:cNvPr id="154628" name="Rectangle 4"/>
          <p:cNvSpPr>
            <a:spLocks noChangeArrowheads="1"/>
          </p:cNvSpPr>
          <p:nvPr/>
        </p:nvSpPr>
        <p:spPr bwMode="auto">
          <a:xfrm>
            <a:off x="457200" y="533400"/>
            <a:ext cx="838200" cy="685800"/>
          </a:xfrm>
          <a:prstGeom prst="rect">
            <a:avLst/>
          </a:prstGeom>
          <a:solidFill>
            <a:schemeClr val="accent1"/>
          </a:solidFill>
          <a:ln w="76200" cmpd="tri">
            <a:solidFill>
              <a:srgbClr val="009900"/>
            </a:solidFill>
            <a:miter lim="800000"/>
            <a:headEnd/>
            <a:tailEnd/>
          </a:ln>
          <a:effectLst/>
        </p:spPr>
        <p:txBody>
          <a:bodyPr wrap="none" anchor="ctr"/>
          <a:lstStyle/>
          <a:p>
            <a:endParaRPr lang="en-US"/>
          </a:p>
        </p:txBody>
      </p:sp>
      <p:pic>
        <p:nvPicPr>
          <p:cNvPr id="154629" name="Picture 5" descr="61524PM_Picture%20321"/>
          <p:cNvPicPr>
            <a:picLocks noChangeAspect="1" noChangeArrowheads="1" noCrop="1"/>
          </p:cNvPicPr>
          <p:nvPr/>
        </p:nvPicPr>
        <p:blipFill>
          <a:blip r:embed="rId4"/>
          <a:srcRect/>
          <a:stretch>
            <a:fillRect/>
          </a:stretch>
        </p:blipFill>
        <p:spPr bwMode="auto">
          <a:xfrm>
            <a:off x="533400" y="609600"/>
            <a:ext cx="679450" cy="514350"/>
          </a:xfrm>
          <a:prstGeom prst="rect">
            <a:avLst/>
          </a:prstGeom>
          <a:noFill/>
        </p:spPr>
      </p:pic>
      <p:sp>
        <p:nvSpPr>
          <p:cNvPr id="154630" name="Text Box 6"/>
          <p:cNvSpPr txBox="1">
            <a:spLocks noChangeArrowheads="1"/>
          </p:cNvSpPr>
          <p:nvPr/>
        </p:nvSpPr>
        <p:spPr bwMode="auto">
          <a:xfrm>
            <a:off x="1676400" y="165100"/>
            <a:ext cx="6477000" cy="579438"/>
          </a:xfrm>
          <a:prstGeom prst="rect">
            <a:avLst/>
          </a:prstGeom>
          <a:noFill/>
          <a:ln w="9525">
            <a:noFill/>
            <a:miter lim="800000"/>
            <a:headEnd/>
            <a:tailEnd/>
          </a:ln>
          <a:effectLst/>
        </p:spPr>
        <p:txBody>
          <a:bodyPr>
            <a:spAutoFit/>
          </a:bodyPr>
          <a:lstStyle/>
          <a:p>
            <a:pPr algn="ctr"/>
            <a:r>
              <a:rPr lang="en-US" b="0">
                <a:solidFill>
                  <a:srgbClr val="FF00FF"/>
                </a:solidFill>
                <a:latin typeface=".VnTime" pitchFamily="34" charset="0"/>
              </a:rPr>
              <a:t>Thứ </a:t>
            </a:r>
            <a:r>
              <a:rPr lang="en-US" b="0">
                <a:solidFill>
                  <a:srgbClr val="FF00FF"/>
                </a:solidFill>
              </a:rPr>
              <a:t>sáu,</a:t>
            </a:r>
            <a:r>
              <a:rPr lang="en-US" b="0">
                <a:solidFill>
                  <a:srgbClr val="FF00FF"/>
                </a:solidFill>
                <a:latin typeface=".VnTime" pitchFamily="34" charset="0"/>
              </a:rPr>
              <a:t> ngµy 26 th¸ng 11 n¨m 2010</a:t>
            </a:r>
          </a:p>
        </p:txBody>
      </p:sp>
      <p:sp>
        <p:nvSpPr>
          <p:cNvPr id="154631" name="Text Box 7"/>
          <p:cNvSpPr txBox="1">
            <a:spLocks noChangeArrowheads="1"/>
          </p:cNvSpPr>
          <p:nvPr/>
        </p:nvSpPr>
        <p:spPr bwMode="auto">
          <a:xfrm>
            <a:off x="3429000" y="792163"/>
            <a:ext cx="2209800" cy="579437"/>
          </a:xfrm>
          <a:prstGeom prst="rect">
            <a:avLst/>
          </a:prstGeom>
          <a:noFill/>
          <a:ln w="9525">
            <a:noFill/>
            <a:miter lim="800000"/>
            <a:headEnd/>
            <a:tailEnd/>
          </a:ln>
          <a:effectLst/>
        </p:spPr>
        <p:txBody>
          <a:bodyPr>
            <a:spAutoFit/>
          </a:bodyPr>
          <a:lstStyle/>
          <a:p>
            <a:pPr algn="ctr"/>
            <a:r>
              <a:rPr lang="en-US" b="0" u="sng">
                <a:solidFill>
                  <a:srgbClr val="FF00FF"/>
                </a:solidFill>
              </a:rPr>
              <a:t>Kể chuyện</a:t>
            </a:r>
          </a:p>
        </p:txBody>
      </p:sp>
      <p:sp>
        <p:nvSpPr>
          <p:cNvPr id="154632" name="Text Box 8"/>
          <p:cNvSpPr txBox="1">
            <a:spLocks noChangeArrowheads="1"/>
          </p:cNvSpPr>
          <p:nvPr/>
        </p:nvSpPr>
        <p:spPr bwMode="auto">
          <a:xfrm>
            <a:off x="1828800" y="1401763"/>
            <a:ext cx="5181600" cy="579437"/>
          </a:xfrm>
          <a:prstGeom prst="rect">
            <a:avLst/>
          </a:prstGeom>
          <a:noFill/>
          <a:ln w="9525">
            <a:noFill/>
            <a:miter lim="800000"/>
            <a:headEnd/>
            <a:tailEnd/>
          </a:ln>
          <a:effectLst/>
        </p:spPr>
        <p:txBody>
          <a:bodyPr>
            <a:spAutoFit/>
          </a:bodyPr>
          <a:lstStyle/>
          <a:p>
            <a:pPr algn="ctr"/>
            <a:r>
              <a:rPr lang="en-US" b="0">
                <a:solidFill>
                  <a:srgbClr val="00CC66"/>
                </a:solidFill>
                <a:latin typeface=".VnArialH" pitchFamily="34" charset="0"/>
              </a:rPr>
              <a:t>Bóp bª cña ai ?</a:t>
            </a:r>
          </a:p>
        </p:txBody>
      </p:sp>
      <p:sp>
        <p:nvSpPr>
          <p:cNvPr id="154634" name="Text Box 10"/>
          <p:cNvSpPr txBox="1">
            <a:spLocks noChangeArrowheads="1"/>
          </p:cNvSpPr>
          <p:nvPr/>
        </p:nvSpPr>
        <p:spPr bwMode="auto">
          <a:xfrm>
            <a:off x="457200" y="3962400"/>
            <a:ext cx="8534400" cy="579438"/>
          </a:xfrm>
          <a:prstGeom prst="rect">
            <a:avLst/>
          </a:prstGeom>
          <a:noFill/>
          <a:ln w="9525">
            <a:noFill/>
            <a:miter lim="800000"/>
            <a:headEnd/>
            <a:tailEnd/>
          </a:ln>
          <a:effectLst/>
        </p:spPr>
        <p:txBody>
          <a:bodyPr>
            <a:spAutoFit/>
          </a:bodyPr>
          <a:lstStyle/>
          <a:p>
            <a:pPr eaLnBrk="0" hangingPunct="0"/>
            <a:r>
              <a:rPr lang="en-US" b="0">
                <a:solidFill>
                  <a:srgbClr val="EB0748"/>
                </a:solidFill>
                <a:latin typeface="Arial" pitchFamily="34" charset="0"/>
              </a:rPr>
              <a:t>   </a:t>
            </a:r>
            <a:endParaRPr lang="en-US" b="0">
              <a:solidFill>
                <a:srgbClr val="EB0748"/>
              </a:solidFill>
            </a:endParaRPr>
          </a:p>
        </p:txBody>
      </p:sp>
      <p:sp>
        <p:nvSpPr>
          <p:cNvPr id="154635" name="Text Box 11"/>
          <p:cNvSpPr txBox="1">
            <a:spLocks noChangeArrowheads="1"/>
          </p:cNvSpPr>
          <p:nvPr/>
        </p:nvSpPr>
        <p:spPr bwMode="auto">
          <a:xfrm>
            <a:off x="1600200" y="2757488"/>
            <a:ext cx="6248400" cy="579437"/>
          </a:xfrm>
          <a:prstGeom prst="rect">
            <a:avLst/>
          </a:prstGeom>
          <a:solidFill>
            <a:srgbClr val="9900CC"/>
          </a:solidFill>
          <a:ln w="9525">
            <a:noFill/>
            <a:miter lim="800000"/>
            <a:headEnd/>
            <a:tailEnd/>
          </a:ln>
          <a:effectLst/>
        </p:spPr>
        <p:txBody>
          <a:bodyPr>
            <a:spAutoFit/>
          </a:bodyPr>
          <a:lstStyle/>
          <a:p>
            <a:pPr algn="ctr"/>
            <a:r>
              <a:rPr lang="en-US" b="0">
                <a:solidFill>
                  <a:schemeClr val="tx2"/>
                </a:solidFill>
                <a:latin typeface=".VnTimeH" pitchFamily="34" charset="0"/>
              </a:rPr>
              <a:t>* ý</a:t>
            </a:r>
            <a:r>
              <a:rPr lang="en-US" b="0">
                <a:solidFill>
                  <a:schemeClr val="tx2"/>
                </a:solidFill>
                <a:latin typeface=".VnTime" pitchFamily="34" charset="0"/>
              </a:rPr>
              <a:t> nghÜa cña c©u chuyÖn: </a:t>
            </a:r>
          </a:p>
        </p:txBody>
      </p:sp>
      <p:sp>
        <p:nvSpPr>
          <p:cNvPr id="154636" name="Text Box 12"/>
          <p:cNvSpPr txBox="1">
            <a:spLocks noChangeArrowheads="1"/>
          </p:cNvSpPr>
          <p:nvPr/>
        </p:nvSpPr>
        <p:spPr bwMode="auto">
          <a:xfrm>
            <a:off x="1600200" y="3609975"/>
            <a:ext cx="6248400" cy="579438"/>
          </a:xfrm>
          <a:prstGeom prst="rect">
            <a:avLst/>
          </a:prstGeom>
          <a:solidFill>
            <a:srgbClr val="FF9900"/>
          </a:solidFill>
          <a:ln w="9525">
            <a:noFill/>
            <a:miter lim="800000"/>
            <a:headEnd/>
            <a:tailEnd/>
          </a:ln>
          <a:effectLst/>
        </p:spPr>
        <p:txBody>
          <a:bodyPr>
            <a:spAutoFit/>
          </a:bodyPr>
          <a:lstStyle/>
          <a:p>
            <a:pPr algn="ctr"/>
            <a:r>
              <a:rPr lang="en-US" b="0">
                <a:solidFill>
                  <a:srgbClr val="FF00FF"/>
                </a:solidFill>
                <a:latin typeface=".VnTime" pitchFamily="34" charset="0"/>
              </a:rPr>
              <a:t>Ph¶i biÕt yªu quý, gi÷ g×n ®å ch¬i</a:t>
            </a:r>
          </a:p>
        </p:txBody>
      </p:sp>
      <p:sp>
        <p:nvSpPr>
          <p:cNvPr id="154637" name="Text Box 13"/>
          <p:cNvSpPr txBox="1">
            <a:spLocks noChangeArrowheads="1"/>
          </p:cNvSpPr>
          <p:nvPr/>
        </p:nvSpPr>
        <p:spPr bwMode="auto">
          <a:xfrm>
            <a:off x="1371600" y="2057400"/>
            <a:ext cx="7162800" cy="579438"/>
          </a:xfrm>
          <a:prstGeom prst="rect">
            <a:avLst/>
          </a:prstGeom>
          <a:noFill/>
          <a:ln w="9525">
            <a:noFill/>
            <a:miter lim="800000"/>
            <a:headEnd/>
            <a:tailEnd/>
          </a:ln>
          <a:effectLst/>
        </p:spPr>
        <p:txBody>
          <a:bodyPr>
            <a:spAutoFit/>
          </a:bodyPr>
          <a:lstStyle/>
          <a:p>
            <a:r>
              <a:rPr lang="en-US" b="0">
                <a:solidFill>
                  <a:srgbClr val="0000CC"/>
                </a:solidFill>
                <a:latin typeface=".VnTimeH" pitchFamily="34" charset="0"/>
              </a:rPr>
              <a:t>Cñng cè dÆn dß:</a:t>
            </a:r>
            <a:endParaRPr lang="en-US" b="0">
              <a:solidFill>
                <a:srgbClr val="0000CC"/>
              </a:solidFill>
              <a:latin typeface=".VnTime" pitchFamily="34" charset="0"/>
            </a:endParaRPr>
          </a:p>
        </p:txBody>
      </p:sp>
      <p:sp>
        <p:nvSpPr>
          <p:cNvPr id="154638" name="Text Box 14"/>
          <p:cNvSpPr txBox="1">
            <a:spLocks noChangeArrowheads="1"/>
          </p:cNvSpPr>
          <p:nvPr/>
        </p:nvSpPr>
        <p:spPr bwMode="auto">
          <a:xfrm>
            <a:off x="1676400" y="4572000"/>
            <a:ext cx="6172200" cy="1554163"/>
          </a:xfrm>
          <a:prstGeom prst="rect">
            <a:avLst/>
          </a:prstGeom>
          <a:solidFill>
            <a:srgbClr val="9900CC"/>
          </a:solidFill>
          <a:ln w="9525">
            <a:noFill/>
            <a:miter lim="800000"/>
            <a:headEnd/>
            <a:tailEnd/>
          </a:ln>
          <a:effectLst/>
        </p:spPr>
        <p:txBody>
          <a:bodyPr>
            <a:spAutoFit/>
          </a:bodyPr>
          <a:lstStyle/>
          <a:p>
            <a:r>
              <a:rPr lang="en-US" b="0">
                <a:solidFill>
                  <a:schemeClr val="tx2"/>
                </a:solidFill>
                <a:latin typeface=".VnTimeH" pitchFamily="34" charset="0"/>
              </a:rPr>
              <a:t>* </a:t>
            </a:r>
            <a:r>
              <a:rPr lang="en-US" b="0">
                <a:solidFill>
                  <a:schemeClr val="tx2"/>
                </a:solidFill>
                <a:latin typeface=".VnTime" pitchFamily="34" charset="0"/>
              </a:rPr>
              <a:t>T×m vµ ®äc kü mét c©u chuyÖn em ®· ®­îc nghe, ®­îc ®äc cã nh©n vËt lµ nh÷ng ®å ch¬i cña trÎ em. </a:t>
            </a:r>
          </a:p>
        </p:txBody>
      </p:sp>
    </p:spTree>
  </p:cSld>
  <p:clrMapOvr>
    <a:masterClrMapping/>
  </p:clrMapOvr>
  <p:transition spd="slow">
    <p:wheel spokes="2"/>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154627"/>
                                        </p:tgtEl>
                                        <p:attrNameLst>
                                          <p:attrName>style.visibility</p:attrName>
                                        </p:attrNameLst>
                                      </p:cBhvr>
                                      <p:to>
                                        <p:strVal val="visible"/>
                                      </p:to>
                                    </p:set>
                                    <p:anim calcmode="lin" valueType="num">
                                      <p:cBhvr additive="base">
                                        <p:cTn id="7" dur="5000" fill="hold"/>
                                        <p:tgtEl>
                                          <p:spTgt spid="154627"/>
                                        </p:tgtEl>
                                        <p:attrNameLst>
                                          <p:attrName>ppt_x</p:attrName>
                                        </p:attrNameLst>
                                      </p:cBhvr>
                                      <p:tavLst>
                                        <p:tav tm="0">
                                          <p:val>
                                            <p:strVal val="#ppt_x"/>
                                          </p:val>
                                        </p:tav>
                                        <p:tav tm="100000">
                                          <p:val>
                                            <p:strVal val="#ppt_x"/>
                                          </p:val>
                                        </p:tav>
                                      </p:tavLst>
                                    </p:anim>
                                    <p:anim calcmode="lin" valueType="num">
                                      <p:cBhvr additive="base">
                                        <p:cTn id="8" dur="5000" fill="hold"/>
                                        <p:tgtEl>
                                          <p:spTgt spid="1546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54630"/>
                                        </p:tgtEl>
                                        <p:attrNameLst>
                                          <p:attrName>style.visibility</p:attrName>
                                        </p:attrNameLst>
                                      </p:cBhvr>
                                      <p:to>
                                        <p:strVal val="visible"/>
                                      </p:to>
                                    </p:set>
                                    <p:animEffect transition="in" filter="dissolve">
                                      <p:cBhvr>
                                        <p:cTn id="13" dur="500"/>
                                        <p:tgtEl>
                                          <p:spTgt spid="15463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4631"/>
                                        </p:tgtEl>
                                        <p:attrNameLst>
                                          <p:attrName>style.visibility</p:attrName>
                                        </p:attrNameLst>
                                      </p:cBhvr>
                                      <p:to>
                                        <p:strVal val="visible"/>
                                      </p:to>
                                    </p:set>
                                    <p:animEffect transition="in" filter="dissolve">
                                      <p:cBhvr>
                                        <p:cTn id="16" dur="500"/>
                                        <p:tgtEl>
                                          <p:spTgt spid="15463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4632"/>
                                        </p:tgtEl>
                                        <p:attrNameLst>
                                          <p:attrName>style.visibility</p:attrName>
                                        </p:attrNameLst>
                                      </p:cBhvr>
                                      <p:to>
                                        <p:strVal val="visible"/>
                                      </p:to>
                                    </p:set>
                                    <p:animEffect transition="in" filter="dissolve">
                                      <p:cBhvr>
                                        <p:cTn id="19" dur="500"/>
                                        <p:tgtEl>
                                          <p:spTgt spid="154632"/>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54637"/>
                                        </p:tgtEl>
                                        <p:attrNameLst>
                                          <p:attrName>style.visibility</p:attrName>
                                        </p:attrNameLst>
                                      </p:cBhvr>
                                      <p:to>
                                        <p:strVal val="visible"/>
                                      </p:to>
                                    </p:set>
                                    <p:animEffect transition="in" filter="diamond(in)">
                                      <p:cBhvr>
                                        <p:cTn id="24" dur="2000"/>
                                        <p:tgtEl>
                                          <p:spTgt spid="154637"/>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154635"/>
                                        </p:tgtEl>
                                        <p:attrNameLst>
                                          <p:attrName>style.visibility</p:attrName>
                                        </p:attrNameLst>
                                      </p:cBhvr>
                                      <p:to>
                                        <p:strVal val="visible"/>
                                      </p:to>
                                    </p:set>
                                    <p:animEffect transition="in" filter="wedge">
                                      <p:cBhvr>
                                        <p:cTn id="29" dur="2000"/>
                                        <p:tgtEl>
                                          <p:spTgt spid="15463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4636"/>
                                        </p:tgtEl>
                                        <p:attrNameLst>
                                          <p:attrName>style.visibility</p:attrName>
                                        </p:attrNameLst>
                                      </p:cBhvr>
                                      <p:to>
                                        <p:strVal val="visible"/>
                                      </p:to>
                                    </p:set>
                                    <p:animEffect transition="in" filter="dissolve">
                                      <p:cBhvr>
                                        <p:cTn id="34" dur="500"/>
                                        <p:tgtEl>
                                          <p:spTgt spid="15463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154638"/>
                                        </p:tgtEl>
                                        <p:attrNameLst>
                                          <p:attrName>style.visibility</p:attrName>
                                        </p:attrNameLst>
                                      </p:cBhvr>
                                      <p:to>
                                        <p:strVal val="visible"/>
                                      </p:to>
                                    </p:set>
                                    <p:anim calcmode="lin" valueType="num">
                                      <p:cBhvr>
                                        <p:cTn id="39" dur="500" fill="hold"/>
                                        <p:tgtEl>
                                          <p:spTgt spid="154638"/>
                                        </p:tgtEl>
                                        <p:attrNameLst>
                                          <p:attrName>ppt_w</p:attrName>
                                        </p:attrNameLst>
                                      </p:cBhvr>
                                      <p:tavLst>
                                        <p:tav tm="0">
                                          <p:val>
                                            <p:fltVal val="0"/>
                                          </p:val>
                                        </p:tav>
                                        <p:tav tm="100000">
                                          <p:val>
                                            <p:strVal val="#ppt_w"/>
                                          </p:val>
                                        </p:tav>
                                      </p:tavLst>
                                    </p:anim>
                                    <p:anim calcmode="lin" valueType="num">
                                      <p:cBhvr>
                                        <p:cTn id="40" dur="500" fill="hold"/>
                                        <p:tgtEl>
                                          <p:spTgt spid="154638"/>
                                        </p:tgtEl>
                                        <p:attrNameLst>
                                          <p:attrName>ppt_h</p:attrName>
                                        </p:attrNameLst>
                                      </p:cBhvr>
                                      <p:tavLst>
                                        <p:tav tm="0">
                                          <p:val>
                                            <p:fltVal val="0"/>
                                          </p:val>
                                        </p:tav>
                                        <p:tav tm="100000">
                                          <p:val>
                                            <p:strVal val="#ppt_h"/>
                                          </p:val>
                                        </p:tav>
                                      </p:tavLst>
                                    </p:anim>
                                    <p:animEffect transition="in" filter="fade">
                                      <p:cBhvr>
                                        <p:cTn id="41" dur="500"/>
                                        <p:tgtEl>
                                          <p:spTgt spid="154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p:bldP spid="154631" grpId="0"/>
      <p:bldP spid="154632" grpId="0"/>
      <p:bldP spid="154635" grpId="0" animBg="1"/>
      <p:bldP spid="154636" grpId="0" animBg="1"/>
      <p:bldP spid="154637" grpId="0"/>
      <p:bldP spid="1546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1" descr="Picture9.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9747" name="Text Box 3"/>
          <p:cNvSpPr txBox="1">
            <a:spLocks noChangeArrowheads="1"/>
          </p:cNvSpPr>
          <p:nvPr/>
        </p:nvSpPr>
        <p:spPr bwMode="auto">
          <a:xfrm>
            <a:off x="1676400" y="2057400"/>
            <a:ext cx="5943600" cy="3016250"/>
          </a:xfrm>
          <a:prstGeom prst="rect">
            <a:avLst/>
          </a:prstGeom>
          <a:noFill/>
          <a:ln w="9525">
            <a:noFill/>
            <a:miter lim="800000"/>
            <a:headEnd/>
            <a:tailEnd/>
          </a:ln>
          <a:effectLst/>
        </p:spPr>
        <p:txBody>
          <a:bodyPr>
            <a:spAutoFit/>
          </a:bodyPr>
          <a:lstStyle/>
          <a:p>
            <a:pPr eaLnBrk="0" hangingPunct="0"/>
            <a:r>
              <a:rPr lang="en-US">
                <a:solidFill>
                  <a:srgbClr val="0000FF"/>
                </a:solidFill>
                <a:latin typeface=".VnUniverse" pitchFamily="34" charset="0"/>
              </a:rPr>
              <a:t>  Qua bµi häc ngµy h«m nay                c« thÊy c¸c con ®Òu lµ nh÷ng            häc sinh ch¨m ngoan, häc giái.           C« tin r»ng sau nµy c¸c con sÏ lµ nh÷ng </a:t>
            </a:r>
            <a:r>
              <a:rPr lang="en-US" sz="2800" b="0">
                <a:solidFill>
                  <a:srgbClr val="0000FF"/>
                </a:solidFill>
              </a:rPr>
              <a:t>công dân tốt và sẽ góp phần xây dựng đất</a:t>
            </a:r>
            <a:r>
              <a:rPr lang="en-US" sz="2800" b="0">
                <a:solidFill>
                  <a:srgbClr val="0000FF"/>
                </a:solidFill>
                <a:latin typeface=".VnUniverse" pitchFamily="34" charset="0"/>
              </a:rPr>
              <a:t> </a:t>
            </a:r>
            <a:r>
              <a:rPr lang="en-US" sz="2800">
                <a:solidFill>
                  <a:srgbClr val="0000FF"/>
                </a:solidFill>
                <a:latin typeface=".VnUniverse" pitchFamily="34" charset="0"/>
              </a:rPr>
              <a:t>n­íc</a:t>
            </a:r>
            <a:r>
              <a:rPr lang="en-US">
                <a:solidFill>
                  <a:srgbClr val="0000FF"/>
                </a:solidFill>
                <a:latin typeface=".VnUniverse" pitchFamily="34" charset="0"/>
              </a:rPr>
              <a:t> ta ngµy cµng giµu m¹nh ...</a:t>
            </a:r>
            <a:endParaRPr lang="en-US" sz="3600" b="0">
              <a:solidFill>
                <a:srgbClr val="0000FF"/>
              </a:solidFill>
              <a:latin typeface=".VnUniverse" pitchFamily="34" charset="0"/>
            </a:endParaRPr>
          </a:p>
        </p:txBody>
      </p:sp>
      <p:sp>
        <p:nvSpPr>
          <p:cNvPr id="159748" name="WordArt 4"/>
          <p:cNvSpPr>
            <a:spLocks noChangeArrowheads="1" noChangeShapeType="1" noTextEdit="1"/>
          </p:cNvSpPr>
          <p:nvPr/>
        </p:nvSpPr>
        <p:spPr bwMode="auto">
          <a:xfrm>
            <a:off x="2133600" y="1006475"/>
            <a:ext cx="6096000" cy="4175125"/>
          </a:xfrm>
          <a:prstGeom prst="rect">
            <a:avLst/>
          </a:prstGeom>
        </p:spPr>
        <p:txBody>
          <a:bodyPr wrap="none" fromWordArt="1">
            <a:prstTxWarp prst="textCanUp">
              <a:avLst>
                <a:gd name="adj" fmla="val 79810"/>
              </a:avLst>
            </a:prstTxWarp>
          </a:bodyPr>
          <a:lstStyle/>
          <a:p>
            <a:pPr algn="ctr"/>
            <a:r>
              <a:rPr lang="en-US" sz="3600" kern="10">
                <a:ln w="9525">
                  <a:noFill/>
                  <a:round/>
                  <a:headEnd/>
                  <a:tailEnd/>
                </a:ln>
                <a:solidFill>
                  <a:srgbClr val="FF0000"/>
                </a:solidFill>
                <a:effectLst>
                  <a:outerShdw dist="35921" dir="2700000" algn="ctr" rotWithShape="0">
                    <a:srgbClr val="C0C0C0">
                      <a:alpha val="80000"/>
                    </a:srgbClr>
                  </a:outerShdw>
                </a:effectLst>
                <a:latin typeface=".VnGothicH"/>
              </a:rPr>
              <a:t>kÝnh chóc  </a:t>
            </a:r>
          </a:p>
          <a:p>
            <a:pPr algn="ctr"/>
            <a:r>
              <a:rPr lang="en-US" sz="3600" kern="10">
                <a:ln w="9525">
                  <a:noFill/>
                  <a:round/>
                  <a:headEnd/>
                  <a:tailEnd/>
                </a:ln>
                <a:solidFill>
                  <a:srgbClr val="FF0000"/>
                </a:solidFill>
                <a:effectLst>
                  <a:outerShdw dist="35921" dir="2700000" algn="ctr" rotWithShape="0">
                    <a:srgbClr val="C0C0C0">
                      <a:alpha val="80000"/>
                    </a:srgbClr>
                  </a:outerShdw>
                </a:effectLst>
                <a:latin typeface=".VnGothicH"/>
              </a:rPr>
              <a:t>c¸c thÇy c« gi¸o</a:t>
            </a:r>
          </a:p>
          <a:p>
            <a:pPr algn="ctr"/>
            <a:r>
              <a:rPr lang="en-US" sz="3600" kern="10">
                <a:ln w="9525">
                  <a:noFill/>
                  <a:round/>
                  <a:headEnd/>
                  <a:tailEnd/>
                </a:ln>
                <a:solidFill>
                  <a:srgbClr val="FF0000"/>
                </a:solidFill>
                <a:effectLst>
                  <a:outerShdw dist="35921" dir="2700000" algn="ctr" rotWithShape="0">
                    <a:srgbClr val="C0C0C0">
                      <a:alpha val="80000"/>
                    </a:srgbClr>
                  </a:outerShdw>
                </a:effectLst>
                <a:latin typeface=".VnGothicH"/>
              </a:rPr>
              <a:t> m¹nh khoÎ !</a:t>
            </a:r>
          </a:p>
        </p:txBody>
      </p:sp>
      <p:sp>
        <p:nvSpPr>
          <p:cNvPr id="159749" name="Text Box 5"/>
          <p:cNvSpPr txBox="1">
            <a:spLocks noChangeArrowheads="1"/>
          </p:cNvSpPr>
          <p:nvPr/>
        </p:nvSpPr>
        <p:spPr bwMode="auto">
          <a:xfrm>
            <a:off x="1254125" y="990600"/>
            <a:ext cx="7432675" cy="1108075"/>
          </a:xfrm>
          <a:prstGeom prst="rect">
            <a:avLst/>
          </a:prstGeom>
          <a:noFill/>
          <a:ln w="9525">
            <a:solidFill>
              <a:schemeClr val="tx1"/>
            </a:solidFill>
            <a:miter lim="800000"/>
            <a:headEnd/>
            <a:tailEnd/>
          </a:ln>
          <a:effectLst/>
        </p:spPr>
        <p:txBody>
          <a:bodyPr>
            <a:spAutoFit/>
          </a:bodyPr>
          <a:lstStyle/>
          <a:p>
            <a:pPr eaLnBrk="0" hangingPunct="0"/>
            <a:r>
              <a:rPr lang="en-US" sz="6600">
                <a:solidFill>
                  <a:srgbClr val="0000FF"/>
                </a:solidFill>
                <a:latin typeface=".VnCommercial Script" pitchFamily="34" charset="0"/>
              </a:rPr>
              <a:t>C¸c em Häc Sinh th©n mÕn !</a:t>
            </a:r>
          </a:p>
        </p:txBody>
      </p:sp>
      <p:sp>
        <p:nvSpPr>
          <p:cNvPr id="159750" name="WordArt 6"/>
          <p:cNvSpPr>
            <a:spLocks noChangeArrowheads="1" noChangeShapeType="1" noTextEdit="1"/>
          </p:cNvSpPr>
          <p:nvPr/>
        </p:nvSpPr>
        <p:spPr bwMode="auto">
          <a:xfrm>
            <a:off x="2209800" y="4875213"/>
            <a:ext cx="5257800" cy="647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0000FF"/>
                </a:solidFill>
                <a:effectLst>
                  <a:outerShdw dist="563972" dir="14049741" sx="125000" sy="125000" algn="tl" rotWithShape="0">
                    <a:srgbClr val="C7DFD3">
                      <a:alpha val="80000"/>
                    </a:srgbClr>
                  </a:outerShdw>
                </a:effectLst>
                <a:latin typeface=".Vn3DH"/>
              </a:rPr>
              <a:t>xin chµo vµ hÑn gÆp l¹i</a:t>
            </a:r>
          </a:p>
        </p:txBody>
      </p:sp>
    </p:spTree>
  </p:cSld>
  <p:clrMapOvr>
    <a:masterClrMapping/>
  </p:clrMapOvr>
  <p:transition spd="slow">
    <p:wheel spokes="2"/>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9748"/>
                                        </p:tgtEl>
                                        <p:attrNameLst>
                                          <p:attrName>style.visibility</p:attrName>
                                        </p:attrNameLst>
                                      </p:cBhvr>
                                      <p:to>
                                        <p:strVal val="visible"/>
                                      </p:to>
                                    </p:set>
                                    <p:anim calcmode="lin" valueType="num">
                                      <p:cBhvr>
                                        <p:cTn id="7" dur="15000" fill="hold"/>
                                        <p:tgtEl>
                                          <p:spTgt spid="159748"/>
                                        </p:tgtEl>
                                        <p:attrNameLst>
                                          <p:attrName>ppt_x</p:attrName>
                                        </p:attrNameLst>
                                      </p:cBhvr>
                                      <p:tavLst>
                                        <p:tav tm="0">
                                          <p:val>
                                            <p:strVal val="#ppt_x"/>
                                          </p:val>
                                        </p:tav>
                                        <p:tav tm="100000">
                                          <p:val>
                                            <p:strVal val="#ppt_x"/>
                                          </p:val>
                                        </p:tav>
                                      </p:tavLst>
                                    </p:anim>
                                    <p:anim calcmode="lin" valueType="num">
                                      <p:cBhvr>
                                        <p:cTn id="8" dur="15000" fill="hold"/>
                                        <p:tgtEl>
                                          <p:spTgt spid="159748"/>
                                        </p:tgtEl>
                                        <p:attrNameLst>
                                          <p:attrName>ppt_y</p:attrName>
                                        </p:attrNameLst>
                                      </p:cBhvr>
                                      <p:tavLst>
                                        <p:tav tm="0">
                                          <p:val>
                                            <p:strVal val="#ppt_y+1"/>
                                          </p:val>
                                        </p:tav>
                                        <p:tav tm="100000">
                                          <p:val>
                                            <p:strVal val="#ppt_y-1"/>
                                          </p:val>
                                        </p:tav>
                                      </p:tavLst>
                                    </p:anim>
                                  </p:childTnLst>
                                  <p:subTnLst>
                                    <p:audio>
                                      <p:cMediaNode>
                                        <p:cTn display="0" masterRel="sameClick">
                                          <p:stCondLst>
                                            <p:cond evt="begin" delay="0">
                                              <p:tn val="5"/>
                                            </p:cond>
                                          </p:stCondLst>
                                          <p:endCondLst>
                                            <p:cond evt="onStopAudio" delay="0">
                                              <p:tgtEl>
                                                <p:sldTgt/>
                                              </p:tgtEl>
                                            </p:cond>
                                          </p:endCondLst>
                                        </p:cTn>
                                        <p:tgtEl>
                                          <p:sndTgt r:embed="rId2" name="Dat nuoc.wav"/>
                                        </p:tgtEl>
                                      </p:cMediaNode>
                                    </p:audio>
                                  </p:subTnLst>
                                </p:cTn>
                              </p:par>
                              <p:par>
                                <p:cTn id="9" presetID="28" presetClass="entr" presetSubtype="0" repeatCount="indefinite" fill="hold" grpId="0" nodeType="withEffect">
                                  <p:stCondLst>
                                    <p:cond delay="0"/>
                                  </p:stCondLst>
                                  <p:endCondLst>
                                    <p:cond evt="onNext" delay="0">
                                      <p:tgtEl>
                                        <p:sldTgt/>
                                      </p:tgtEl>
                                    </p:cond>
                                  </p:endCondLst>
                                  <p:childTnLst>
                                    <p:set>
                                      <p:cBhvr>
                                        <p:cTn id="10" dur="1" fill="hold">
                                          <p:stCondLst>
                                            <p:cond delay="0"/>
                                          </p:stCondLst>
                                        </p:cTn>
                                        <p:tgtEl>
                                          <p:spTgt spid="159750"/>
                                        </p:tgtEl>
                                        <p:attrNameLst>
                                          <p:attrName>style.visibility</p:attrName>
                                        </p:attrNameLst>
                                      </p:cBhvr>
                                      <p:to>
                                        <p:strVal val="visible"/>
                                      </p:to>
                                    </p:set>
                                    <p:anim calcmode="lin" valueType="num">
                                      <p:cBhvr>
                                        <p:cTn id="11" dur="15000" fill="hold"/>
                                        <p:tgtEl>
                                          <p:spTgt spid="159750"/>
                                        </p:tgtEl>
                                        <p:attrNameLst>
                                          <p:attrName>ppt_x</p:attrName>
                                        </p:attrNameLst>
                                      </p:cBhvr>
                                      <p:tavLst>
                                        <p:tav tm="0">
                                          <p:val>
                                            <p:strVal val="#ppt_x"/>
                                          </p:val>
                                        </p:tav>
                                        <p:tav tm="100000">
                                          <p:val>
                                            <p:strVal val="#ppt_x"/>
                                          </p:val>
                                        </p:tav>
                                      </p:tavLst>
                                    </p:anim>
                                    <p:anim calcmode="lin" valueType="num">
                                      <p:cBhvr>
                                        <p:cTn id="12" dur="15000" fill="hold"/>
                                        <p:tgtEl>
                                          <p:spTgt spid="159750"/>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animBg="1"/>
      <p:bldP spid="1597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304800" y="228600"/>
            <a:ext cx="8458200" cy="6672263"/>
          </a:xfrm>
          <a:prstGeom prst="rect">
            <a:avLst/>
          </a:prstGeom>
          <a:noFill/>
          <a:ln w="9525">
            <a:noFill/>
            <a:miter lim="800000"/>
            <a:headEnd/>
            <a:tailEnd/>
          </a:ln>
          <a:effectLst/>
        </p:spPr>
        <p:txBody>
          <a:bodyPr>
            <a:spAutoFit/>
          </a:bodyPr>
          <a:lstStyle/>
          <a:p>
            <a:pPr algn="ctr" eaLnBrk="0" hangingPunct="0"/>
            <a:r>
              <a:rPr lang="en-US" b="0" u="sng">
                <a:solidFill>
                  <a:srgbClr val="003300"/>
                </a:solidFill>
              </a:rPr>
              <a:t>PHẦN KẾT CỦA CÂU CHUYỆN:</a:t>
            </a:r>
          </a:p>
          <a:p>
            <a:pPr eaLnBrk="0" hangingPunct="0"/>
            <a:r>
              <a:rPr lang="en-US" sz="1800" b="0">
                <a:solidFill>
                  <a:schemeClr val="tx2"/>
                </a:solidFill>
              </a:rPr>
              <a:t>    </a:t>
            </a:r>
            <a:r>
              <a:rPr lang="en-US" sz="2800" b="0" u="sng">
                <a:solidFill>
                  <a:srgbClr val="00FF00"/>
                </a:solidFill>
              </a:rPr>
              <a:t>Ví dụ:</a:t>
            </a:r>
            <a:r>
              <a:rPr lang="en-US" sz="1800" b="0">
                <a:solidFill>
                  <a:schemeClr val="tx2"/>
                </a:solidFill>
              </a:rPr>
              <a:t>   </a:t>
            </a:r>
            <a:r>
              <a:rPr lang="en-US" b="0">
                <a:solidFill>
                  <a:schemeClr val="tx2"/>
                </a:solidFill>
              </a:rPr>
              <a:t>Thế rồi một hôm, chị Nga đến chơi nhà cô chủ mới của tôi( thì ra họ là bạn học cùng lớp), đúng lúc tớ đang được cô chủ  mới bế bồng, âu yếm trên tay. Nhìn  tớ xinh đẹp, lộng lẫy như một nàng công chúa, hình như chị ấy cảm thấy xấu hổ. Nhân lúc cô chủ mới có việc ra nhà sau, nhờ chị Nga bế tớ hộ. Chị Nga liền ôm chặt lấy tớ vào lòng, xin lỗi tớ và nói như ân hận:  “Giá như ngày ấy, chị đừng thờ ơ, vô tình với em thì …. Búp bê à, em hãy yên tâm mà ở đây làm bạn với cô chủ mới nhé !”  Tớ nhìn Nga cảm động và thầm biết ơn.</a:t>
            </a:r>
          </a:p>
        </p:txBody>
      </p:sp>
    </p:spTree>
  </p:cSld>
  <p:clrMapOvr>
    <a:masterClrMapping/>
  </p:clrMapOvr>
  <p:transition spd="slow">
    <p:sndAc>
      <p:end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73733" name="Picture 5"/>
          <p:cNvPicPr>
            <a:picLocks noChangeAspect="1" noChangeArrowheads="1"/>
          </p:cNvPicPr>
          <p:nvPr/>
        </p:nvPicPr>
        <p:blipFill>
          <a:blip r:embed="rId3"/>
          <a:srcRect/>
          <a:stretch>
            <a:fillRect/>
          </a:stretch>
        </p:blipFill>
        <p:spPr bwMode="auto">
          <a:xfrm>
            <a:off x="0" y="0"/>
            <a:ext cx="9296400" cy="6858000"/>
          </a:xfrm>
          <a:prstGeom prst="rect">
            <a:avLst/>
          </a:prstGeom>
          <a:noFill/>
          <a:ln w="9525">
            <a:noFill/>
            <a:miter lim="800000"/>
            <a:headEnd/>
            <a:tailEnd/>
          </a:ln>
        </p:spPr>
      </p:pic>
      <p:pic>
        <p:nvPicPr>
          <p:cNvPr id="73735" name="Picture 7"/>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73736" name="Picture 8"/>
          <p:cNvPicPr>
            <a:picLocks noChangeAspect="1" noChangeArrowheads="1"/>
          </p:cNvPicPr>
          <p:nvPr/>
        </p:nvPicPr>
        <p:blipFill>
          <a:blip r:embed="rId5"/>
          <a:srcRect/>
          <a:stretch>
            <a:fillRect/>
          </a:stretch>
        </p:blipFill>
        <p:spPr bwMode="auto">
          <a:xfrm>
            <a:off x="0" y="0"/>
            <a:ext cx="9448800" cy="7162800"/>
          </a:xfrm>
          <a:prstGeom prst="rect">
            <a:avLst/>
          </a:prstGeom>
          <a:noFill/>
          <a:ln w="9525">
            <a:noFill/>
            <a:miter lim="800000"/>
            <a:headEnd/>
            <a:tailEnd/>
          </a:ln>
        </p:spPr>
      </p:pic>
      <p:pic>
        <p:nvPicPr>
          <p:cNvPr id="73737" name="Picture 9"/>
          <p:cNvPicPr>
            <a:picLocks noChangeAspect="1" noChangeArrowheads="1"/>
          </p:cNvPicPr>
          <p:nvPr/>
        </p:nvPicPr>
        <p:blipFill>
          <a:blip r:embed="rId6"/>
          <a:srcRect/>
          <a:stretch>
            <a:fillRect/>
          </a:stretch>
        </p:blipFill>
        <p:spPr bwMode="auto">
          <a:xfrm>
            <a:off x="0" y="0"/>
            <a:ext cx="9448800" cy="7239000"/>
          </a:xfrm>
          <a:prstGeom prst="rect">
            <a:avLst/>
          </a:prstGeom>
          <a:noFill/>
          <a:ln w="9525">
            <a:noFill/>
            <a:miter lim="800000"/>
            <a:headEnd/>
            <a:tailEnd/>
          </a:ln>
        </p:spPr>
      </p:pic>
      <p:pic>
        <p:nvPicPr>
          <p:cNvPr id="73738" name="Picture 10"/>
          <p:cNvPicPr>
            <a:picLocks noChangeAspect="1" noChangeArrowheads="1"/>
          </p:cNvPicPr>
          <p:nvPr/>
        </p:nvPicPr>
        <p:blipFill>
          <a:blip r:embed="rId7"/>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3733"/>
                                        </p:tgtEl>
                                        <p:attrNameLst>
                                          <p:attrName>style.visibility</p:attrName>
                                        </p:attrNameLst>
                                      </p:cBhvr>
                                      <p:to>
                                        <p:strVal val="visible"/>
                                      </p:to>
                                    </p:set>
                                    <p:animEffect transition="in" filter="box(in)">
                                      <p:cBhvr>
                                        <p:cTn id="7" dur="500"/>
                                        <p:tgtEl>
                                          <p:spTgt spid="7373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3735"/>
                                        </p:tgtEl>
                                        <p:attrNameLst>
                                          <p:attrName>style.visibility</p:attrName>
                                        </p:attrNameLst>
                                      </p:cBhvr>
                                      <p:to>
                                        <p:strVal val="visible"/>
                                      </p:to>
                                    </p:set>
                                    <p:animEffect transition="in" filter="diamond(in)">
                                      <p:cBhvr>
                                        <p:cTn id="12" dur="2000"/>
                                        <p:tgtEl>
                                          <p:spTgt spid="7373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3736"/>
                                        </p:tgtEl>
                                        <p:attrNameLst>
                                          <p:attrName>style.visibility</p:attrName>
                                        </p:attrNameLst>
                                      </p:cBhvr>
                                      <p:to>
                                        <p:strVal val="visible"/>
                                      </p:to>
                                    </p:set>
                                    <p:anim calcmode="lin" valueType="num">
                                      <p:cBhvr additive="base">
                                        <p:cTn id="17" dur="500" fill="hold"/>
                                        <p:tgtEl>
                                          <p:spTgt spid="73736"/>
                                        </p:tgtEl>
                                        <p:attrNameLst>
                                          <p:attrName>ppt_x</p:attrName>
                                        </p:attrNameLst>
                                      </p:cBhvr>
                                      <p:tavLst>
                                        <p:tav tm="0">
                                          <p:val>
                                            <p:strVal val="#ppt_x"/>
                                          </p:val>
                                        </p:tav>
                                        <p:tav tm="100000">
                                          <p:val>
                                            <p:strVal val="#ppt_x"/>
                                          </p:val>
                                        </p:tav>
                                      </p:tavLst>
                                    </p:anim>
                                    <p:anim calcmode="lin" valueType="num">
                                      <p:cBhvr additive="base">
                                        <p:cTn id="18"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73737"/>
                                        </p:tgtEl>
                                        <p:attrNameLst>
                                          <p:attrName>style.visibility</p:attrName>
                                        </p:attrNameLst>
                                      </p:cBhvr>
                                      <p:to>
                                        <p:strVal val="visible"/>
                                      </p:to>
                                    </p:set>
                                    <p:animEffect transition="in" filter="slide(fromBottom)">
                                      <p:cBhvr>
                                        <p:cTn id="23" dur="500"/>
                                        <p:tgtEl>
                                          <p:spTgt spid="73737"/>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iterate type="lt">
                                    <p:tmPct val="5000"/>
                                  </p:iterate>
                                  <p:childTnLst>
                                    <p:set>
                                      <p:cBhvr>
                                        <p:cTn id="27" dur="1" fill="hold">
                                          <p:stCondLst>
                                            <p:cond delay="0"/>
                                          </p:stCondLst>
                                        </p:cTn>
                                        <p:tgtEl>
                                          <p:spTgt spid="73738"/>
                                        </p:tgtEl>
                                        <p:attrNameLst>
                                          <p:attrName>style.visibility</p:attrName>
                                        </p:attrNameLst>
                                      </p:cBhvr>
                                      <p:to>
                                        <p:strVal val="visible"/>
                                      </p:to>
                                    </p:set>
                                    <p:anim calcmode="lin" valueType="num">
                                      <p:cBhvr>
                                        <p:cTn id="28" dur="1000" fill="hold"/>
                                        <p:tgtEl>
                                          <p:spTgt spid="73738"/>
                                        </p:tgtEl>
                                        <p:attrNameLst>
                                          <p:attrName>ppt_w</p:attrName>
                                        </p:attrNameLst>
                                      </p:cBhvr>
                                      <p:tavLst>
                                        <p:tav tm="0">
                                          <p:val>
                                            <p:fltVal val="0"/>
                                          </p:val>
                                        </p:tav>
                                        <p:tav tm="100000">
                                          <p:val>
                                            <p:strVal val="#ppt_w"/>
                                          </p:val>
                                        </p:tav>
                                      </p:tavLst>
                                    </p:anim>
                                    <p:anim calcmode="lin" valueType="num">
                                      <p:cBhvr>
                                        <p:cTn id="29" dur="1000" fill="hold"/>
                                        <p:tgtEl>
                                          <p:spTgt spid="73738"/>
                                        </p:tgtEl>
                                        <p:attrNameLst>
                                          <p:attrName>ppt_h</p:attrName>
                                        </p:attrNameLst>
                                      </p:cBhvr>
                                      <p:tavLst>
                                        <p:tav tm="0">
                                          <p:val>
                                            <p:fltVal val="0"/>
                                          </p:val>
                                        </p:tav>
                                        <p:tav tm="100000">
                                          <p:val>
                                            <p:strVal val="#ppt_h"/>
                                          </p:val>
                                        </p:tav>
                                      </p:tavLst>
                                    </p:anim>
                                    <p:anim calcmode="lin" valueType="num">
                                      <p:cBhvr>
                                        <p:cTn id="30" dur="1000" fill="hold"/>
                                        <p:tgtEl>
                                          <p:spTgt spid="73738"/>
                                        </p:tgtEl>
                                        <p:attrNameLst>
                                          <p:attrName>style.rotation</p:attrName>
                                        </p:attrNameLst>
                                      </p:cBhvr>
                                      <p:tavLst>
                                        <p:tav tm="0">
                                          <p:val>
                                            <p:fltVal val="90"/>
                                          </p:val>
                                        </p:tav>
                                        <p:tav tm="100000">
                                          <p:val>
                                            <p:fltVal val="0"/>
                                          </p:val>
                                        </p:tav>
                                      </p:tavLst>
                                    </p:anim>
                                    <p:animEffect transition="in" filter="fade">
                                      <p:cBhvr>
                                        <p:cTn id="31" dur="1000"/>
                                        <p:tgtEl>
                                          <p:spTgt spid="73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IMG_0308"/>
          <p:cNvPicPr>
            <a:picLocks noChangeAspect="1" noChangeArrowheads="1"/>
          </p:cNvPicPr>
          <p:nvPr/>
        </p:nvPicPr>
        <p:blipFill>
          <a:blip r:embed="rId2" cstate="print">
            <a:lum contrast="72000"/>
          </a:blip>
          <a:srcRect l="14166" t="13252" r="1666" b="4449"/>
          <a:stretch>
            <a:fillRect/>
          </a:stretch>
        </p:blipFill>
        <p:spPr bwMode="auto">
          <a:xfrm>
            <a:off x="0" y="0"/>
            <a:ext cx="9372600" cy="6858000"/>
          </a:xfrm>
          <a:prstGeom prst="rect">
            <a:avLst/>
          </a:prstGeom>
          <a:noFill/>
        </p:spPr>
      </p:pic>
    </p:spTree>
  </p:cSld>
  <p:clrMapOvr>
    <a:masterClrMapping/>
  </p:clrMapOvr>
  <p:transition spd="slow">
    <p:sndAc>
      <p:end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IMG_0311"/>
          <p:cNvPicPr>
            <a:picLocks noChangeAspect="1" noChangeArrowheads="1"/>
          </p:cNvPicPr>
          <p:nvPr/>
        </p:nvPicPr>
        <p:blipFill>
          <a:blip r:embed="rId2">
            <a:lum bright="18000" contrast="30000"/>
          </a:blip>
          <a:srcRect l="9868" t="2193" r="59294" b="52303"/>
          <a:stretch>
            <a:fillRect/>
          </a:stretch>
        </p:blipFill>
        <p:spPr bwMode="auto">
          <a:xfrm>
            <a:off x="228600" y="0"/>
            <a:ext cx="8915400" cy="6858000"/>
          </a:xfrm>
          <a:prstGeom prst="rect">
            <a:avLst/>
          </a:prstGeom>
          <a:noFill/>
        </p:spPr>
      </p:pic>
      <p:pic>
        <p:nvPicPr>
          <p:cNvPr id="26630" name="Picture 6" descr="IMG_0307"/>
          <p:cNvPicPr>
            <a:picLocks noChangeAspect="1" noChangeArrowheads="1"/>
          </p:cNvPicPr>
          <p:nvPr/>
        </p:nvPicPr>
        <p:blipFill>
          <a:blip r:embed="rId3">
            <a:lum bright="-24000" contrast="6000"/>
          </a:blip>
          <a:srcRect l="38345" t="4012" r="33835" b="56874"/>
          <a:stretch>
            <a:fillRect/>
          </a:stretch>
        </p:blipFill>
        <p:spPr bwMode="auto">
          <a:xfrm>
            <a:off x="228600" y="0"/>
            <a:ext cx="8915400" cy="6858000"/>
          </a:xfrm>
          <a:prstGeom prst="rect">
            <a:avLst/>
          </a:prstGeom>
          <a:noFill/>
        </p:spPr>
      </p:pic>
      <p:pic>
        <p:nvPicPr>
          <p:cNvPr id="26631" name="Picture 7" descr="IMG_0309"/>
          <p:cNvPicPr>
            <a:picLocks noChangeAspect="1" noChangeArrowheads="1"/>
          </p:cNvPicPr>
          <p:nvPr/>
        </p:nvPicPr>
        <p:blipFill>
          <a:blip r:embed="rId4">
            <a:lum contrast="60000"/>
          </a:blip>
          <a:srcRect l="68787" r="5034" b="59720"/>
          <a:stretch>
            <a:fillRect/>
          </a:stretch>
        </p:blipFill>
        <p:spPr bwMode="auto">
          <a:xfrm>
            <a:off x="228600" y="0"/>
            <a:ext cx="8915400" cy="6858000"/>
          </a:xfrm>
          <a:prstGeom prst="rect">
            <a:avLst/>
          </a:prstGeom>
          <a:noFill/>
        </p:spPr>
      </p:pic>
      <p:pic>
        <p:nvPicPr>
          <p:cNvPr id="26632" name="Picture 8" descr="IMG_0311"/>
          <p:cNvPicPr>
            <a:picLocks noChangeAspect="1" noChangeArrowheads="1"/>
          </p:cNvPicPr>
          <p:nvPr/>
        </p:nvPicPr>
        <p:blipFill>
          <a:blip r:embed="rId2">
            <a:lum bright="24000" contrast="66000"/>
          </a:blip>
          <a:srcRect l="9457" t="49344" r="60117" b="3838"/>
          <a:stretch>
            <a:fillRect/>
          </a:stretch>
        </p:blipFill>
        <p:spPr bwMode="auto">
          <a:xfrm>
            <a:off x="304800" y="0"/>
            <a:ext cx="8839200" cy="6858000"/>
          </a:xfrm>
          <a:prstGeom prst="rect">
            <a:avLst/>
          </a:prstGeom>
          <a:noFill/>
        </p:spPr>
      </p:pic>
      <p:pic>
        <p:nvPicPr>
          <p:cNvPr id="26633" name="Picture 9" descr="IMG_0308"/>
          <p:cNvPicPr>
            <a:picLocks noChangeAspect="1" noChangeArrowheads="1"/>
          </p:cNvPicPr>
          <p:nvPr/>
        </p:nvPicPr>
        <p:blipFill>
          <a:blip r:embed="rId5">
            <a:lum bright="6000" contrast="72000"/>
          </a:blip>
          <a:srcRect l="41667" t="54495" r="30000" b="4356"/>
          <a:stretch>
            <a:fillRect/>
          </a:stretch>
        </p:blipFill>
        <p:spPr bwMode="auto">
          <a:xfrm>
            <a:off x="228600" y="0"/>
            <a:ext cx="8915400" cy="6858000"/>
          </a:xfrm>
          <a:prstGeom prst="rect">
            <a:avLst/>
          </a:prstGeom>
          <a:noFill/>
        </p:spPr>
      </p:pic>
      <p:pic>
        <p:nvPicPr>
          <p:cNvPr id="26634" name="Picture 10" descr="IMG_0310"/>
          <p:cNvPicPr>
            <a:picLocks noChangeAspect="1" noChangeArrowheads="1"/>
          </p:cNvPicPr>
          <p:nvPr/>
        </p:nvPicPr>
        <p:blipFill>
          <a:blip r:embed="rId6">
            <a:lum contrast="42000"/>
          </a:blip>
          <a:srcRect l="64964" t="49646" r="8759" b="9734"/>
          <a:stretch>
            <a:fillRect/>
          </a:stretch>
        </p:blipFill>
        <p:spPr bwMode="auto">
          <a:xfrm>
            <a:off x="-76200" y="0"/>
            <a:ext cx="8915400" cy="6858000"/>
          </a:xfrm>
          <a:prstGeom prst="rect">
            <a:avLst/>
          </a:prstGeom>
          <a:noFill/>
        </p:spPr>
      </p:pic>
    </p:spTree>
  </p:cSld>
  <p:clrMapOvr>
    <a:masterClrMapping/>
  </p:clrMapOvr>
  <p:transition spd="slow">
    <p:wheel spokes="2"/>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wheel(4)">
                                      <p:cBhvr>
                                        <p:cTn id="7" dur="2000"/>
                                        <p:tgtEl>
                                          <p:spTgt spid="2662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6630"/>
                                        </p:tgtEl>
                                        <p:attrNameLst>
                                          <p:attrName>style.visibility</p:attrName>
                                        </p:attrNameLst>
                                      </p:cBhvr>
                                      <p:to>
                                        <p:strVal val="visible"/>
                                      </p:to>
                                    </p:set>
                                    <p:animEffect transition="in" filter="diamond(in)">
                                      <p:cBhvr>
                                        <p:cTn id="12" dur="2000"/>
                                        <p:tgtEl>
                                          <p:spTgt spid="26630"/>
                                        </p:tgtEl>
                                      </p:cBhvr>
                                    </p:animEffect>
                                  </p:childTnLst>
                                </p:cTn>
                              </p:par>
                            </p:childTnLst>
                          </p:cTn>
                        </p:par>
                      </p:childTnLst>
                    </p:cTn>
                  </p:par>
                  <p:par>
                    <p:cTn id="13" fill="hold">
                      <p:stCondLst>
                        <p:cond delay="indefinite"/>
                      </p:stCondLst>
                      <p:childTnLst>
                        <p:par>
                          <p:cTn id="14" fill="hold">
                            <p:stCondLst>
                              <p:cond delay="0"/>
                            </p:stCondLst>
                            <p:childTnLst>
                              <p:par>
                                <p:cTn id="15" presetID="51" presetClass="entr" presetSubtype="0" fill="hold" nodeType="clickEffect">
                                  <p:stCondLst>
                                    <p:cond delay="0"/>
                                  </p:stCondLst>
                                  <p:childTnLst>
                                    <p:set>
                                      <p:cBhvr>
                                        <p:cTn id="16" dur="1" fill="hold">
                                          <p:stCondLst>
                                            <p:cond delay="0"/>
                                          </p:stCondLst>
                                        </p:cTn>
                                        <p:tgtEl>
                                          <p:spTgt spid="26631"/>
                                        </p:tgtEl>
                                        <p:attrNameLst>
                                          <p:attrName>style.visibility</p:attrName>
                                        </p:attrNameLst>
                                      </p:cBhvr>
                                      <p:to>
                                        <p:strVal val="visible"/>
                                      </p:to>
                                    </p:set>
                                    <p:animEffect transition="in" filter="fade">
                                      <p:cBhvr>
                                        <p:cTn id="17" dur="770" decel="100000"/>
                                        <p:tgtEl>
                                          <p:spTgt spid="26631"/>
                                        </p:tgtEl>
                                      </p:cBhvr>
                                    </p:animEffect>
                                    <p:animScale>
                                      <p:cBhvr>
                                        <p:cTn id="18" dur="770" decel="100000"/>
                                        <p:tgtEl>
                                          <p:spTgt spid="26631"/>
                                        </p:tgtEl>
                                      </p:cBhvr>
                                      <p:from x="10000" y="10000"/>
                                      <p:to x="200000" y="450000"/>
                                    </p:animScale>
                                    <p:animScale>
                                      <p:cBhvr>
                                        <p:cTn id="19" dur="1230" accel="100000" fill="hold">
                                          <p:stCondLst>
                                            <p:cond delay="770"/>
                                          </p:stCondLst>
                                        </p:cTn>
                                        <p:tgtEl>
                                          <p:spTgt spid="26631"/>
                                        </p:tgtEl>
                                      </p:cBhvr>
                                      <p:from x="200000" y="450000"/>
                                      <p:to x="100000" y="100000"/>
                                    </p:animScale>
                                    <p:set>
                                      <p:cBhvr>
                                        <p:cTn id="20" dur="770" fill="hold"/>
                                        <p:tgtEl>
                                          <p:spTgt spid="26631"/>
                                        </p:tgtEl>
                                        <p:attrNameLst>
                                          <p:attrName>ppt_x</p:attrName>
                                        </p:attrNameLst>
                                      </p:cBhvr>
                                      <p:to>
                                        <p:strVal val="(0.5)"/>
                                      </p:to>
                                    </p:set>
                                    <p:anim from="(0.5)" to="(#ppt_x)" calcmode="lin" valueType="num">
                                      <p:cBhvr>
                                        <p:cTn id="21" dur="1230" accel="100000" fill="hold">
                                          <p:stCondLst>
                                            <p:cond delay="770"/>
                                          </p:stCondLst>
                                        </p:cTn>
                                        <p:tgtEl>
                                          <p:spTgt spid="26631"/>
                                        </p:tgtEl>
                                        <p:attrNameLst>
                                          <p:attrName>ppt_x</p:attrName>
                                        </p:attrNameLst>
                                      </p:cBhvr>
                                    </p:anim>
                                    <p:set>
                                      <p:cBhvr>
                                        <p:cTn id="22" dur="770" fill="hold"/>
                                        <p:tgtEl>
                                          <p:spTgt spid="26631"/>
                                        </p:tgtEl>
                                        <p:attrNameLst>
                                          <p:attrName>ppt_y</p:attrName>
                                        </p:attrNameLst>
                                      </p:cBhvr>
                                      <p:to>
                                        <p:strVal val="(#ppt_y+0.4)"/>
                                      </p:to>
                                    </p:set>
                                    <p:anim from="(#ppt_y+0.4)" to="(#ppt_y)" calcmode="lin" valueType="num">
                                      <p:cBhvr>
                                        <p:cTn id="23" dur="1230" accel="100000" fill="hold">
                                          <p:stCondLst>
                                            <p:cond delay="770"/>
                                          </p:stCondLst>
                                        </p:cTn>
                                        <p:tgtEl>
                                          <p:spTgt spid="26631"/>
                                        </p:tgtEl>
                                        <p:attrNameLst>
                                          <p:attrName>ppt_y</p:attrName>
                                        </p:attrNameLst>
                                      </p:cBhvr>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nodeType="clickEffect">
                                  <p:stCondLst>
                                    <p:cond delay="0"/>
                                  </p:stCondLst>
                                  <p:childTnLst>
                                    <p:set>
                                      <p:cBhvr>
                                        <p:cTn id="27" dur="1" fill="hold">
                                          <p:stCondLst>
                                            <p:cond delay="0"/>
                                          </p:stCondLst>
                                        </p:cTn>
                                        <p:tgtEl>
                                          <p:spTgt spid="26632"/>
                                        </p:tgtEl>
                                        <p:attrNameLst>
                                          <p:attrName>style.visibility</p:attrName>
                                        </p:attrNameLst>
                                      </p:cBhvr>
                                      <p:to>
                                        <p:strVal val="visible"/>
                                      </p:to>
                                    </p:set>
                                    <p:anim calcmode="lin" valueType="num">
                                      <p:cBhvr>
                                        <p:cTn id="28" dur="1000" fill="hold"/>
                                        <p:tgtEl>
                                          <p:spTgt spid="26632"/>
                                        </p:tgtEl>
                                        <p:attrNameLst>
                                          <p:attrName>ppt_w</p:attrName>
                                        </p:attrNameLst>
                                      </p:cBhvr>
                                      <p:tavLst>
                                        <p:tav tm="0">
                                          <p:val>
                                            <p:fltVal val="0"/>
                                          </p:val>
                                        </p:tav>
                                        <p:tav tm="100000">
                                          <p:val>
                                            <p:strVal val="#ppt_w"/>
                                          </p:val>
                                        </p:tav>
                                      </p:tavLst>
                                    </p:anim>
                                    <p:anim calcmode="lin" valueType="num">
                                      <p:cBhvr>
                                        <p:cTn id="29" dur="1000" fill="hold"/>
                                        <p:tgtEl>
                                          <p:spTgt spid="26632"/>
                                        </p:tgtEl>
                                        <p:attrNameLst>
                                          <p:attrName>ppt_h</p:attrName>
                                        </p:attrNameLst>
                                      </p:cBhvr>
                                      <p:tavLst>
                                        <p:tav tm="0">
                                          <p:val>
                                            <p:fltVal val="0"/>
                                          </p:val>
                                        </p:tav>
                                        <p:tav tm="100000">
                                          <p:val>
                                            <p:strVal val="#ppt_h"/>
                                          </p:val>
                                        </p:tav>
                                      </p:tavLst>
                                    </p:anim>
                                    <p:anim calcmode="lin" valueType="num">
                                      <p:cBhvr>
                                        <p:cTn id="30" dur="1000" fill="hold"/>
                                        <p:tgtEl>
                                          <p:spTgt spid="26632"/>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66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iterate type="lt">
                                    <p:tmPct val="5000"/>
                                  </p:iterate>
                                  <p:childTnLst>
                                    <p:set>
                                      <p:cBhvr>
                                        <p:cTn id="35" dur="1" fill="hold">
                                          <p:stCondLst>
                                            <p:cond delay="0"/>
                                          </p:stCondLst>
                                        </p:cTn>
                                        <p:tgtEl>
                                          <p:spTgt spid="26633"/>
                                        </p:tgtEl>
                                        <p:attrNameLst>
                                          <p:attrName>style.visibility</p:attrName>
                                        </p:attrNameLst>
                                      </p:cBhvr>
                                      <p:to>
                                        <p:strVal val="visible"/>
                                      </p:to>
                                    </p:set>
                                    <p:anim calcmode="lin" valueType="num">
                                      <p:cBhvr>
                                        <p:cTn id="36" dur="1000" fill="hold"/>
                                        <p:tgtEl>
                                          <p:spTgt spid="26633"/>
                                        </p:tgtEl>
                                        <p:attrNameLst>
                                          <p:attrName>ppt_w</p:attrName>
                                        </p:attrNameLst>
                                      </p:cBhvr>
                                      <p:tavLst>
                                        <p:tav tm="0">
                                          <p:val>
                                            <p:fltVal val="0"/>
                                          </p:val>
                                        </p:tav>
                                        <p:tav tm="100000">
                                          <p:val>
                                            <p:strVal val="#ppt_w"/>
                                          </p:val>
                                        </p:tav>
                                      </p:tavLst>
                                    </p:anim>
                                    <p:anim calcmode="lin" valueType="num">
                                      <p:cBhvr>
                                        <p:cTn id="37" dur="1000" fill="hold"/>
                                        <p:tgtEl>
                                          <p:spTgt spid="26633"/>
                                        </p:tgtEl>
                                        <p:attrNameLst>
                                          <p:attrName>ppt_h</p:attrName>
                                        </p:attrNameLst>
                                      </p:cBhvr>
                                      <p:tavLst>
                                        <p:tav tm="0">
                                          <p:val>
                                            <p:fltVal val="0"/>
                                          </p:val>
                                        </p:tav>
                                        <p:tav tm="100000">
                                          <p:val>
                                            <p:strVal val="#ppt_h"/>
                                          </p:val>
                                        </p:tav>
                                      </p:tavLst>
                                    </p:anim>
                                    <p:anim calcmode="lin" valueType="num">
                                      <p:cBhvr>
                                        <p:cTn id="38" dur="1000" fill="hold"/>
                                        <p:tgtEl>
                                          <p:spTgt spid="26633"/>
                                        </p:tgtEl>
                                        <p:attrNameLst>
                                          <p:attrName>style.rotation</p:attrName>
                                        </p:attrNameLst>
                                      </p:cBhvr>
                                      <p:tavLst>
                                        <p:tav tm="0">
                                          <p:val>
                                            <p:fltVal val="90"/>
                                          </p:val>
                                        </p:tav>
                                        <p:tav tm="100000">
                                          <p:val>
                                            <p:fltVal val="0"/>
                                          </p:val>
                                        </p:tav>
                                      </p:tavLst>
                                    </p:anim>
                                    <p:animEffect transition="in" filter="fade">
                                      <p:cBhvr>
                                        <p:cTn id="39" dur="1000"/>
                                        <p:tgtEl>
                                          <p:spTgt spid="26633"/>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26634"/>
                                        </p:tgtEl>
                                        <p:attrNameLst>
                                          <p:attrName>style.visibility</p:attrName>
                                        </p:attrNameLst>
                                      </p:cBhvr>
                                      <p:to>
                                        <p:strVal val="visible"/>
                                      </p:to>
                                    </p:set>
                                    <p:animEffect transition="in" filter="box(in)">
                                      <p:cBhvr>
                                        <p:cTn id="44" dur="5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flower_daffodil_array_qx"/>
          <p:cNvPicPr>
            <a:picLocks noChangeAspect="1" noChangeArrowheads="1"/>
          </p:cNvPicPr>
          <p:nvPr/>
        </p:nvPicPr>
        <p:blipFill>
          <a:blip r:embed="rId2"/>
          <a:srcRect/>
          <a:stretch>
            <a:fillRect/>
          </a:stretch>
        </p:blipFill>
        <p:spPr bwMode="auto">
          <a:xfrm>
            <a:off x="0" y="0"/>
            <a:ext cx="9144000" cy="6858000"/>
          </a:xfrm>
          <a:prstGeom prst="rect">
            <a:avLst/>
          </a:prstGeom>
          <a:solidFill>
            <a:schemeClr val="hlink"/>
          </a:solidFill>
          <a:ln w="6350">
            <a:solidFill>
              <a:srgbClr val="009900"/>
            </a:solidFill>
            <a:miter lim="800000"/>
            <a:headEnd/>
            <a:tailEnd/>
          </a:ln>
        </p:spPr>
      </p:pic>
      <p:pic>
        <p:nvPicPr>
          <p:cNvPr id="146435" name="Picture 3" descr="campfire"/>
          <p:cNvPicPr>
            <a:picLocks noChangeAspect="1" noChangeArrowheads="1" noCrop="1"/>
          </p:cNvPicPr>
          <p:nvPr/>
        </p:nvPicPr>
        <p:blipFill>
          <a:blip r:embed="rId3"/>
          <a:srcRect/>
          <a:stretch>
            <a:fillRect/>
          </a:stretch>
        </p:blipFill>
        <p:spPr bwMode="auto">
          <a:xfrm>
            <a:off x="8077200" y="762000"/>
            <a:ext cx="1143000" cy="1143000"/>
          </a:xfrm>
          <a:prstGeom prst="rect">
            <a:avLst/>
          </a:prstGeom>
          <a:noFill/>
        </p:spPr>
      </p:pic>
      <p:sp>
        <p:nvSpPr>
          <p:cNvPr id="146436" name="Rectangle 4"/>
          <p:cNvSpPr>
            <a:spLocks noChangeArrowheads="1"/>
          </p:cNvSpPr>
          <p:nvPr/>
        </p:nvSpPr>
        <p:spPr bwMode="auto">
          <a:xfrm>
            <a:off x="457200" y="533400"/>
            <a:ext cx="838200" cy="685800"/>
          </a:xfrm>
          <a:prstGeom prst="rect">
            <a:avLst/>
          </a:prstGeom>
          <a:solidFill>
            <a:schemeClr val="accent1"/>
          </a:solidFill>
          <a:ln w="76200" cmpd="tri">
            <a:solidFill>
              <a:srgbClr val="009900"/>
            </a:solidFill>
            <a:miter lim="800000"/>
            <a:headEnd/>
            <a:tailEnd/>
          </a:ln>
          <a:effectLst/>
        </p:spPr>
        <p:txBody>
          <a:bodyPr wrap="none" anchor="ctr"/>
          <a:lstStyle/>
          <a:p>
            <a:endParaRPr lang="en-US"/>
          </a:p>
        </p:txBody>
      </p:sp>
      <p:pic>
        <p:nvPicPr>
          <p:cNvPr id="146437" name="Picture 5" descr="61524PM_Picture%20321"/>
          <p:cNvPicPr>
            <a:picLocks noChangeAspect="1" noChangeArrowheads="1" noCrop="1"/>
          </p:cNvPicPr>
          <p:nvPr/>
        </p:nvPicPr>
        <p:blipFill>
          <a:blip r:embed="rId4"/>
          <a:srcRect/>
          <a:stretch>
            <a:fillRect/>
          </a:stretch>
        </p:blipFill>
        <p:spPr bwMode="auto">
          <a:xfrm>
            <a:off x="533400" y="609600"/>
            <a:ext cx="679450" cy="514350"/>
          </a:xfrm>
          <a:prstGeom prst="rect">
            <a:avLst/>
          </a:prstGeom>
          <a:noFill/>
        </p:spPr>
      </p:pic>
      <p:sp>
        <p:nvSpPr>
          <p:cNvPr id="146438" name="Text Box 6"/>
          <p:cNvSpPr txBox="1">
            <a:spLocks noChangeArrowheads="1"/>
          </p:cNvSpPr>
          <p:nvPr/>
        </p:nvSpPr>
        <p:spPr bwMode="auto">
          <a:xfrm>
            <a:off x="1676400" y="165100"/>
            <a:ext cx="6477000" cy="579438"/>
          </a:xfrm>
          <a:prstGeom prst="rect">
            <a:avLst/>
          </a:prstGeom>
          <a:noFill/>
          <a:ln w="9525">
            <a:noFill/>
            <a:miter lim="800000"/>
            <a:headEnd/>
            <a:tailEnd/>
          </a:ln>
          <a:effectLst/>
        </p:spPr>
        <p:txBody>
          <a:bodyPr>
            <a:spAutoFit/>
          </a:bodyPr>
          <a:lstStyle/>
          <a:p>
            <a:pPr algn="ctr"/>
            <a:r>
              <a:rPr lang="en-US" b="0">
                <a:solidFill>
                  <a:srgbClr val="FF00FF"/>
                </a:solidFill>
                <a:latin typeface=".VnTime" pitchFamily="34" charset="0"/>
              </a:rPr>
              <a:t>Thø t­ ngµy 26 th¸ng 11 n¨m 2010</a:t>
            </a:r>
          </a:p>
        </p:txBody>
      </p:sp>
      <p:sp>
        <p:nvSpPr>
          <p:cNvPr id="146439" name="Text Box 7"/>
          <p:cNvSpPr txBox="1">
            <a:spLocks noChangeArrowheads="1"/>
          </p:cNvSpPr>
          <p:nvPr/>
        </p:nvSpPr>
        <p:spPr bwMode="auto">
          <a:xfrm>
            <a:off x="3429000" y="792163"/>
            <a:ext cx="2209800" cy="579437"/>
          </a:xfrm>
          <a:prstGeom prst="rect">
            <a:avLst/>
          </a:prstGeom>
          <a:noFill/>
          <a:ln w="9525">
            <a:noFill/>
            <a:miter lim="800000"/>
            <a:headEnd/>
            <a:tailEnd/>
          </a:ln>
          <a:effectLst/>
        </p:spPr>
        <p:txBody>
          <a:bodyPr>
            <a:spAutoFit/>
          </a:bodyPr>
          <a:lstStyle/>
          <a:p>
            <a:pPr algn="ctr"/>
            <a:r>
              <a:rPr lang="en-US" b="0" u="sng">
                <a:solidFill>
                  <a:srgbClr val="FF00FF"/>
                </a:solidFill>
              </a:rPr>
              <a:t>Kể chuyện</a:t>
            </a:r>
          </a:p>
        </p:txBody>
      </p:sp>
      <p:sp>
        <p:nvSpPr>
          <p:cNvPr id="146443" name="Text Box 11"/>
          <p:cNvSpPr txBox="1">
            <a:spLocks noChangeArrowheads="1"/>
          </p:cNvSpPr>
          <p:nvPr/>
        </p:nvSpPr>
        <p:spPr bwMode="auto">
          <a:xfrm>
            <a:off x="1828800" y="1401763"/>
            <a:ext cx="5181600" cy="579437"/>
          </a:xfrm>
          <a:prstGeom prst="rect">
            <a:avLst/>
          </a:prstGeom>
          <a:noFill/>
          <a:ln w="9525">
            <a:noFill/>
            <a:miter lim="800000"/>
            <a:headEnd/>
            <a:tailEnd/>
          </a:ln>
          <a:effectLst/>
        </p:spPr>
        <p:txBody>
          <a:bodyPr>
            <a:spAutoFit/>
          </a:bodyPr>
          <a:lstStyle/>
          <a:p>
            <a:pPr algn="ctr"/>
            <a:r>
              <a:rPr lang="en-US" b="0">
                <a:solidFill>
                  <a:srgbClr val="00CC66"/>
                </a:solidFill>
                <a:latin typeface=".VnArialH" pitchFamily="34" charset="0"/>
              </a:rPr>
              <a:t>Bóp bª cña ai ?</a:t>
            </a:r>
          </a:p>
        </p:txBody>
      </p:sp>
      <p:sp>
        <p:nvSpPr>
          <p:cNvPr id="146444" name="Rectangle 12"/>
          <p:cNvSpPr>
            <a:spLocks noChangeArrowheads="1"/>
          </p:cNvSpPr>
          <p:nvPr/>
        </p:nvSpPr>
        <p:spPr bwMode="auto">
          <a:xfrm>
            <a:off x="0" y="2540000"/>
            <a:ext cx="9067800" cy="1798638"/>
          </a:xfrm>
          <a:prstGeom prst="rect">
            <a:avLst/>
          </a:prstGeom>
          <a:solidFill>
            <a:schemeClr val="hlink"/>
          </a:solidFill>
          <a:ln w="9525">
            <a:noFill/>
            <a:miter lim="800000"/>
            <a:headEnd/>
            <a:tailEnd/>
          </a:ln>
          <a:effectLst/>
        </p:spPr>
        <p:txBody>
          <a:bodyPr>
            <a:spAutoFit/>
          </a:bodyPr>
          <a:lstStyle/>
          <a:p>
            <a:pPr eaLnBrk="0" hangingPunct="0"/>
            <a:r>
              <a:rPr lang="en-US" b="0" u="sng">
                <a:solidFill>
                  <a:schemeClr val="bg1"/>
                </a:solidFill>
                <a:latin typeface="Arial" pitchFamily="34" charset="0"/>
              </a:rPr>
              <a:t>Bài tập1</a:t>
            </a:r>
            <a:r>
              <a:rPr lang="en-US" b="0">
                <a:solidFill>
                  <a:schemeClr val="bg1"/>
                </a:solidFill>
                <a:latin typeface="Arial" pitchFamily="34" charset="0"/>
              </a:rPr>
              <a:t>: Thảo luận nhóm đôi (Thời gian: 3 phút)</a:t>
            </a:r>
            <a:endParaRPr lang="en-US" sz="1800" b="0">
              <a:solidFill>
                <a:schemeClr val="tx1"/>
              </a:solidFill>
              <a:latin typeface="Arial Black" pitchFamily="34" charset="0"/>
            </a:endParaRPr>
          </a:p>
          <a:p>
            <a:pPr eaLnBrk="0" hangingPunct="0"/>
            <a:r>
              <a:rPr lang="en-US" b="0">
                <a:solidFill>
                  <a:schemeClr val="bg1"/>
                </a:solidFill>
                <a:latin typeface="Arial" pitchFamily="34" charset="0"/>
              </a:rPr>
              <a:t>    Dựa vào lời kể của cô giáo, em hãy tìm lời     thuyết minh cho các tranh dưới đây.</a:t>
            </a:r>
          </a:p>
        </p:txBody>
      </p:sp>
      <p:sp>
        <p:nvSpPr>
          <p:cNvPr id="146449" name="Text Box 17"/>
          <p:cNvSpPr txBox="1">
            <a:spLocks noChangeArrowheads="1"/>
          </p:cNvSpPr>
          <p:nvPr/>
        </p:nvSpPr>
        <p:spPr bwMode="auto">
          <a:xfrm>
            <a:off x="304800" y="2514600"/>
            <a:ext cx="8534400" cy="579438"/>
          </a:xfrm>
          <a:prstGeom prst="rect">
            <a:avLst/>
          </a:prstGeom>
          <a:noFill/>
          <a:ln w="9525">
            <a:noFill/>
            <a:miter lim="800000"/>
            <a:headEnd/>
            <a:tailEnd/>
          </a:ln>
          <a:effectLst/>
        </p:spPr>
        <p:txBody>
          <a:bodyPr>
            <a:spAutoFit/>
          </a:bodyPr>
          <a:lstStyle/>
          <a:p>
            <a:pPr eaLnBrk="0" hangingPunct="0"/>
            <a:r>
              <a:rPr lang="en-US" b="0">
                <a:solidFill>
                  <a:schemeClr val="tx1"/>
                </a:solidFill>
                <a:latin typeface="Arial" pitchFamily="34" charset="0"/>
              </a:rPr>
              <a:t>   </a:t>
            </a:r>
            <a:endParaRPr lang="en-US" b="0">
              <a:solidFill>
                <a:schemeClr val="tx1"/>
              </a:solidFill>
            </a:endParaRPr>
          </a:p>
        </p:txBody>
      </p:sp>
    </p:spTree>
  </p:cSld>
  <p:clrMapOvr>
    <a:masterClrMapping/>
  </p:clrMapOvr>
  <p:transition spd="slow">
    <p:wheel spokes="2"/>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additive="base">
                                        <p:cTn id="7" dur="5000" fill="hold"/>
                                        <p:tgtEl>
                                          <p:spTgt spid="146435"/>
                                        </p:tgtEl>
                                        <p:attrNameLst>
                                          <p:attrName>ppt_x</p:attrName>
                                        </p:attrNameLst>
                                      </p:cBhvr>
                                      <p:tavLst>
                                        <p:tav tm="0">
                                          <p:val>
                                            <p:strVal val="#ppt_x"/>
                                          </p:val>
                                        </p:tav>
                                        <p:tav tm="100000">
                                          <p:val>
                                            <p:strVal val="#ppt_x"/>
                                          </p:val>
                                        </p:tav>
                                      </p:tavLst>
                                    </p:anim>
                                    <p:anim calcmode="lin" valueType="num">
                                      <p:cBhvr additive="base">
                                        <p:cTn id="8" dur="5000" fill="hold"/>
                                        <p:tgtEl>
                                          <p:spTgt spid="146435"/>
                                        </p:tgtEl>
                                        <p:attrNameLst>
                                          <p:attrName>ppt_y</p:attrName>
                                        </p:attrNameLst>
                                      </p:cBhvr>
                                      <p:tavLst>
                                        <p:tav tm="0">
                                          <p:val>
                                            <p:strVal val="1+#ppt_h/2"/>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146438"/>
                                        </p:tgtEl>
                                        <p:attrNameLst>
                                          <p:attrName>style.visibility</p:attrName>
                                        </p:attrNameLst>
                                      </p:cBhvr>
                                      <p:to>
                                        <p:strVal val="visible"/>
                                      </p:to>
                                    </p:set>
                                    <p:animEffect transition="in" filter="checkerboard(across)">
                                      <p:cBhvr>
                                        <p:cTn id="11" dur="500"/>
                                        <p:tgtEl>
                                          <p:spTgt spid="146438"/>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46439"/>
                                        </p:tgtEl>
                                        <p:attrNameLst>
                                          <p:attrName>style.visibility</p:attrName>
                                        </p:attrNameLst>
                                      </p:cBhvr>
                                      <p:to>
                                        <p:strVal val="visible"/>
                                      </p:to>
                                    </p:set>
                                    <p:animEffect transition="in" filter="checkerboard(across)">
                                      <p:cBhvr>
                                        <p:cTn id="14" dur="500"/>
                                        <p:tgtEl>
                                          <p:spTgt spid="14643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46443"/>
                                        </p:tgtEl>
                                        <p:attrNameLst>
                                          <p:attrName>style.visibility</p:attrName>
                                        </p:attrNameLst>
                                      </p:cBhvr>
                                      <p:to>
                                        <p:strVal val="visible"/>
                                      </p:to>
                                    </p:set>
                                    <p:animEffect transition="in" filter="blinds(horizontal)">
                                      <p:cBhvr>
                                        <p:cTn id="19" dur="1000"/>
                                        <p:tgtEl>
                                          <p:spTgt spid="146443"/>
                                        </p:tgtEl>
                                      </p:cBhvr>
                                    </p:animEffect>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nodeType="clickEffect">
                                  <p:stCondLst>
                                    <p:cond delay="0"/>
                                  </p:stCondLst>
                                  <p:iterate type="lt">
                                    <p:tmPct val="10000"/>
                                  </p:iterate>
                                  <p:childTnLst>
                                    <p:set>
                                      <p:cBhvr>
                                        <p:cTn id="23" dur="1" fill="hold">
                                          <p:stCondLst>
                                            <p:cond delay="0"/>
                                          </p:stCondLst>
                                        </p:cTn>
                                        <p:tgtEl>
                                          <p:spTgt spid="146444">
                                            <p:txEl>
                                              <p:pRg st="0" end="0"/>
                                            </p:txEl>
                                          </p:spTgt>
                                        </p:tgtEl>
                                        <p:attrNameLst>
                                          <p:attrName>style.visibility</p:attrName>
                                        </p:attrNameLst>
                                      </p:cBhvr>
                                      <p:to>
                                        <p:strVal val="visible"/>
                                      </p:to>
                                    </p:set>
                                    <p:anim calcmode="lin" valueType="num">
                                      <p:cBhvr>
                                        <p:cTn id="24" dur="500" fill="hold"/>
                                        <p:tgtEl>
                                          <p:spTgt spid="14644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46444">
                                            <p:txEl>
                                              <p:pRg st="0" end="0"/>
                                            </p:txEl>
                                          </p:spTgt>
                                        </p:tgtEl>
                                        <p:attrNameLst>
                                          <p:attrName>ppt_y</p:attrName>
                                        </p:attrNameLst>
                                      </p:cBhvr>
                                      <p:tavLst>
                                        <p:tav tm="0">
                                          <p:val>
                                            <p:strVal val="#ppt_y"/>
                                          </p:val>
                                        </p:tav>
                                        <p:tav tm="100000">
                                          <p:val>
                                            <p:strVal val="#ppt_y"/>
                                          </p:val>
                                        </p:tav>
                                      </p:tavLst>
                                    </p:anim>
                                    <p:anim calcmode="lin" valueType="num">
                                      <p:cBhvr>
                                        <p:cTn id="26" dur="500" fill="hold"/>
                                        <p:tgtEl>
                                          <p:spTgt spid="14644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4644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4644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nodeType="clickEffect">
                                  <p:stCondLst>
                                    <p:cond delay="0"/>
                                  </p:stCondLst>
                                  <p:iterate type="lt">
                                    <p:tmPct val="10000"/>
                                  </p:iterate>
                                  <p:childTnLst>
                                    <p:set>
                                      <p:cBhvr>
                                        <p:cTn id="32" dur="1" fill="hold">
                                          <p:stCondLst>
                                            <p:cond delay="0"/>
                                          </p:stCondLst>
                                        </p:cTn>
                                        <p:tgtEl>
                                          <p:spTgt spid="146444">
                                            <p:txEl>
                                              <p:pRg st="1" end="1"/>
                                            </p:txEl>
                                          </p:spTgt>
                                        </p:tgtEl>
                                        <p:attrNameLst>
                                          <p:attrName>style.visibility</p:attrName>
                                        </p:attrNameLst>
                                      </p:cBhvr>
                                      <p:to>
                                        <p:strVal val="visible"/>
                                      </p:to>
                                    </p:set>
                                    <p:anim calcmode="lin" valueType="num">
                                      <p:cBhvr>
                                        <p:cTn id="33" dur="500" fill="hold"/>
                                        <p:tgtEl>
                                          <p:spTgt spid="14644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46444">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14644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4644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464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8" grpId="0"/>
      <p:bldP spid="146439" grpId="0"/>
      <p:bldP spid="1464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G_0308"/>
          <p:cNvPicPr>
            <a:picLocks noChangeAspect="1" noChangeArrowheads="1"/>
          </p:cNvPicPr>
          <p:nvPr/>
        </p:nvPicPr>
        <p:blipFill>
          <a:blip r:embed="rId2" cstate="print">
            <a:lum contrast="72000"/>
          </a:blip>
          <a:srcRect l="14166" t="13252" r="1666" b="4449"/>
          <a:stretch>
            <a:fillRect/>
          </a:stretch>
        </p:blipFill>
        <p:spPr bwMode="auto">
          <a:xfrm>
            <a:off x="0" y="0"/>
            <a:ext cx="9372600" cy="6858000"/>
          </a:xfrm>
          <a:prstGeom prst="rect">
            <a:avLst/>
          </a:prstGeom>
          <a:noFill/>
        </p:spPr>
      </p:pic>
    </p:spTree>
  </p:cSld>
  <p:clrMapOvr>
    <a:masterClrMapping/>
  </p:clrMapOvr>
  <p:transition spd="slow">
    <p:sndAc>
      <p:end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8" name="Text Box 12"/>
          <p:cNvSpPr txBox="1">
            <a:spLocks noChangeArrowheads="1"/>
          </p:cNvSpPr>
          <p:nvPr/>
        </p:nvSpPr>
        <p:spPr bwMode="auto">
          <a:xfrm>
            <a:off x="4876800" y="2582863"/>
            <a:ext cx="3886200" cy="366712"/>
          </a:xfrm>
          <a:prstGeom prst="rect">
            <a:avLst/>
          </a:prstGeom>
          <a:noFill/>
          <a:ln w="9525">
            <a:noFill/>
            <a:miter lim="800000"/>
            <a:headEnd/>
            <a:tailEnd/>
          </a:ln>
          <a:effectLst/>
        </p:spPr>
        <p:txBody>
          <a:bodyPr>
            <a:spAutoFit/>
          </a:bodyPr>
          <a:lstStyle/>
          <a:p>
            <a:pPr eaLnBrk="0" hangingPunct="0"/>
            <a:endParaRPr lang="vi-VN" sz="1800" b="0">
              <a:solidFill>
                <a:schemeClr val="tx1"/>
              </a:solidFill>
              <a:latin typeface="Arial" pitchFamily="34" charset="0"/>
            </a:endParaRPr>
          </a:p>
        </p:txBody>
      </p:sp>
      <p:sp>
        <p:nvSpPr>
          <p:cNvPr id="14349" name="Text Box 13"/>
          <p:cNvSpPr txBox="1">
            <a:spLocks noChangeArrowheads="1"/>
          </p:cNvSpPr>
          <p:nvPr/>
        </p:nvSpPr>
        <p:spPr bwMode="auto">
          <a:xfrm>
            <a:off x="0" y="5803900"/>
            <a:ext cx="9144000" cy="825500"/>
          </a:xfrm>
          <a:prstGeom prst="rect">
            <a:avLst/>
          </a:prstGeom>
          <a:noFill/>
          <a:ln w="9525">
            <a:noFill/>
            <a:miter lim="800000"/>
            <a:headEnd/>
            <a:tailEnd/>
          </a:ln>
          <a:effectLst/>
        </p:spPr>
        <p:txBody>
          <a:bodyPr>
            <a:spAutoFit/>
          </a:bodyPr>
          <a:lstStyle/>
          <a:p>
            <a:pPr algn="ctr" eaLnBrk="0" hangingPunct="0">
              <a:lnSpc>
                <a:spcPct val="50000"/>
              </a:lnSpc>
            </a:pPr>
            <a:r>
              <a:rPr lang="en-US" b="0">
                <a:solidFill>
                  <a:schemeClr val="tx1"/>
                </a:solidFill>
              </a:rPr>
              <a:t>     Búp bê xinh đẹp bị bỏ quên trên nóc tủ cùng với </a:t>
            </a:r>
          </a:p>
          <a:p>
            <a:pPr algn="ctr" eaLnBrk="0" hangingPunct="0">
              <a:lnSpc>
                <a:spcPct val="50000"/>
              </a:lnSpc>
            </a:pPr>
            <a:r>
              <a:rPr lang="en-US" b="0">
                <a:solidFill>
                  <a:schemeClr val="tx1"/>
                </a:solidFill>
              </a:rPr>
              <a:t>các đồ chơi khác.</a:t>
            </a:r>
          </a:p>
        </p:txBody>
      </p:sp>
      <p:sp>
        <p:nvSpPr>
          <p:cNvPr id="14350" name="Text Box 14"/>
          <p:cNvSpPr txBox="1">
            <a:spLocks noChangeArrowheads="1"/>
          </p:cNvSpPr>
          <p:nvPr/>
        </p:nvSpPr>
        <p:spPr bwMode="auto">
          <a:xfrm>
            <a:off x="914400" y="1219200"/>
            <a:ext cx="7848600" cy="366713"/>
          </a:xfrm>
          <a:prstGeom prst="rect">
            <a:avLst/>
          </a:prstGeom>
          <a:noFill/>
          <a:ln w="9525">
            <a:noFill/>
            <a:miter lim="800000"/>
            <a:headEnd/>
            <a:tailEnd/>
          </a:ln>
          <a:effectLst/>
        </p:spPr>
        <p:txBody>
          <a:bodyPr>
            <a:spAutoFit/>
          </a:bodyPr>
          <a:lstStyle/>
          <a:p>
            <a:pPr eaLnBrk="0" hangingPunct="0"/>
            <a:endParaRPr lang="vi-VN" sz="1800" b="0">
              <a:solidFill>
                <a:schemeClr val="tx1"/>
              </a:solidFill>
              <a:latin typeface="Arial" pitchFamily="34" charset="0"/>
            </a:endParaRPr>
          </a:p>
        </p:txBody>
      </p:sp>
      <p:sp>
        <p:nvSpPr>
          <p:cNvPr id="14351" name="Text Box 15"/>
          <p:cNvSpPr txBox="1">
            <a:spLocks noChangeArrowheads="1"/>
          </p:cNvSpPr>
          <p:nvPr/>
        </p:nvSpPr>
        <p:spPr bwMode="auto">
          <a:xfrm>
            <a:off x="1447800" y="838200"/>
            <a:ext cx="7315200" cy="366713"/>
          </a:xfrm>
          <a:prstGeom prst="rect">
            <a:avLst/>
          </a:prstGeom>
          <a:noFill/>
          <a:ln w="9525">
            <a:noFill/>
            <a:miter lim="800000"/>
            <a:headEnd/>
            <a:tailEnd/>
          </a:ln>
          <a:effectLst/>
        </p:spPr>
        <p:txBody>
          <a:bodyPr>
            <a:spAutoFit/>
          </a:bodyPr>
          <a:lstStyle/>
          <a:p>
            <a:pPr eaLnBrk="0" hangingPunct="0"/>
            <a:endParaRPr lang="vi-VN" sz="1800" b="0">
              <a:solidFill>
                <a:schemeClr val="tx1"/>
              </a:solidFill>
              <a:latin typeface="Arial" pitchFamily="34" charset="0"/>
            </a:endParaRPr>
          </a:p>
        </p:txBody>
      </p:sp>
      <p:pic>
        <p:nvPicPr>
          <p:cNvPr id="14352" name="Picture 16" descr="IMG_0311"/>
          <p:cNvPicPr>
            <a:picLocks noChangeAspect="1" noChangeArrowheads="1"/>
          </p:cNvPicPr>
          <p:nvPr/>
        </p:nvPicPr>
        <p:blipFill>
          <a:blip r:embed="rId2">
            <a:lum bright="6000" contrast="30000"/>
          </a:blip>
          <a:srcRect l="9868" t="2193" r="59294" b="52303"/>
          <a:stretch>
            <a:fillRect/>
          </a:stretch>
        </p:blipFill>
        <p:spPr bwMode="auto">
          <a:xfrm>
            <a:off x="0" y="0"/>
            <a:ext cx="9144000" cy="5638800"/>
          </a:xfrm>
          <a:prstGeom prst="rect">
            <a:avLst/>
          </a:prstGeom>
          <a:noFill/>
        </p:spPr>
      </p:pic>
    </p:spTree>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349"/>
                                        </p:tgtEl>
                                        <p:attrNameLst>
                                          <p:attrName>style.visibility</p:attrName>
                                        </p:attrNameLst>
                                      </p:cBhvr>
                                      <p:to>
                                        <p:strVal val="visible"/>
                                      </p:to>
                                    </p:set>
                                    <p:animEffect transition="in" filter="wedge">
                                      <p:cBhvr>
                                        <p:cTn id="7" dur="500"/>
                                        <p:tgtEl>
                                          <p:spTgt spid="14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IMG_0307"/>
          <p:cNvPicPr>
            <a:picLocks noChangeAspect="1" noChangeArrowheads="1"/>
          </p:cNvPicPr>
          <p:nvPr/>
        </p:nvPicPr>
        <p:blipFill>
          <a:blip r:embed="rId2">
            <a:lum bright="-24000" contrast="24000"/>
          </a:blip>
          <a:srcRect l="38345" t="4012" r="33835" b="56874"/>
          <a:stretch>
            <a:fillRect/>
          </a:stretch>
        </p:blipFill>
        <p:spPr bwMode="auto">
          <a:xfrm>
            <a:off x="0" y="0"/>
            <a:ext cx="9144000" cy="5715000"/>
          </a:xfrm>
          <a:prstGeom prst="rect">
            <a:avLst/>
          </a:prstGeom>
          <a:noFill/>
          <a:ln w="9525">
            <a:solidFill>
              <a:srgbClr val="EB0748"/>
            </a:solidFill>
            <a:miter lim="800000"/>
            <a:headEnd/>
            <a:tailEnd/>
          </a:ln>
        </p:spPr>
      </p:pic>
      <p:sp>
        <p:nvSpPr>
          <p:cNvPr id="92163" name="Text Box 3"/>
          <p:cNvSpPr txBox="1">
            <a:spLocks noChangeArrowheads="1"/>
          </p:cNvSpPr>
          <p:nvPr/>
        </p:nvSpPr>
        <p:spPr bwMode="auto">
          <a:xfrm>
            <a:off x="0" y="5638800"/>
            <a:ext cx="9144000" cy="1798638"/>
          </a:xfrm>
          <a:prstGeom prst="rect">
            <a:avLst/>
          </a:prstGeom>
          <a:noFill/>
          <a:ln w="9525">
            <a:noFill/>
            <a:miter lim="800000"/>
            <a:headEnd/>
            <a:tailEnd/>
          </a:ln>
          <a:effectLst/>
        </p:spPr>
        <p:txBody>
          <a:bodyPr>
            <a:spAutoFit/>
          </a:bodyPr>
          <a:lstStyle/>
          <a:p>
            <a:pPr algn="ctr" eaLnBrk="0" hangingPunct="0">
              <a:spcBef>
                <a:spcPct val="0"/>
              </a:spcBef>
            </a:pPr>
            <a:r>
              <a:rPr lang="en-US" b="0">
                <a:solidFill>
                  <a:schemeClr val="tx1"/>
                </a:solidFill>
                <a:latin typeface="Arial" pitchFamily="34" charset="0"/>
              </a:rPr>
              <a:t>Mùa đông, không có váy áo, búp bê bị lạnh cóng, </a:t>
            </a:r>
          </a:p>
          <a:p>
            <a:pPr algn="ctr" eaLnBrk="0" hangingPunct="0">
              <a:spcBef>
                <a:spcPct val="0"/>
              </a:spcBef>
            </a:pPr>
            <a:r>
              <a:rPr lang="en-US" b="0">
                <a:solidFill>
                  <a:schemeClr val="tx1"/>
                </a:solidFill>
                <a:latin typeface="Arial" pitchFamily="34" charset="0"/>
              </a:rPr>
              <a:t>tủi thân khóc.</a:t>
            </a:r>
          </a:p>
          <a:p>
            <a:pPr eaLnBrk="0" hangingPunct="0"/>
            <a:endParaRPr lang="en-US" b="0">
              <a:solidFill>
                <a:schemeClr val="tx1"/>
              </a:solidFill>
              <a:latin typeface="Arial" pitchFamily="34" charset="0"/>
            </a:endParaRPr>
          </a:p>
        </p:txBody>
      </p:sp>
    </p:spTree>
  </p:cSld>
  <p:clrMapOvr>
    <a:masterClrMapping/>
  </p:clrMapOvr>
  <p:transition spd="slow">
    <p:blind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Effect transition="in" filter="wheel(4)">
                                      <p:cBhvr>
                                        <p:cTn id="7" dur="2000"/>
                                        <p:tgtEl>
                                          <p:spTgt spid="92163">
                                            <p:txEl>
                                              <p:pRg st="0" end="0"/>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92163">
                                            <p:txEl>
                                              <p:pRg st="1" end="1"/>
                                            </p:txEl>
                                          </p:spTgt>
                                        </p:tgtEl>
                                        <p:attrNameLst>
                                          <p:attrName>style.visibility</p:attrName>
                                        </p:attrNameLst>
                                      </p:cBhvr>
                                      <p:to>
                                        <p:strVal val="visible"/>
                                      </p:to>
                                    </p:set>
                                    <p:animEffect transition="in" filter="wheel(4)">
                                      <p:cBhvr>
                                        <p:cTn id="10" dur="2000"/>
                                        <p:tgtEl>
                                          <p:spTgt spid="921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G_0309"/>
          <p:cNvPicPr>
            <a:picLocks noChangeAspect="1" noChangeArrowheads="1"/>
          </p:cNvPicPr>
          <p:nvPr/>
        </p:nvPicPr>
        <p:blipFill>
          <a:blip r:embed="rId2">
            <a:lum bright="-6000" contrast="60000"/>
          </a:blip>
          <a:srcRect l="68787" r="5034" b="59720"/>
          <a:stretch>
            <a:fillRect/>
          </a:stretch>
        </p:blipFill>
        <p:spPr bwMode="auto">
          <a:xfrm>
            <a:off x="38100" y="0"/>
            <a:ext cx="9144000" cy="6096000"/>
          </a:xfrm>
          <a:prstGeom prst="rect">
            <a:avLst/>
          </a:prstGeom>
          <a:noFill/>
        </p:spPr>
      </p:pic>
      <p:sp>
        <p:nvSpPr>
          <p:cNvPr id="93187" name="Text Box 3"/>
          <p:cNvSpPr txBox="1">
            <a:spLocks noChangeArrowheads="1"/>
          </p:cNvSpPr>
          <p:nvPr/>
        </p:nvSpPr>
        <p:spPr bwMode="auto">
          <a:xfrm>
            <a:off x="228600" y="6019800"/>
            <a:ext cx="8915400" cy="579438"/>
          </a:xfrm>
          <a:prstGeom prst="rect">
            <a:avLst/>
          </a:prstGeom>
          <a:noFill/>
          <a:ln w="9525">
            <a:noFill/>
            <a:miter lim="800000"/>
            <a:headEnd/>
            <a:tailEnd/>
          </a:ln>
          <a:effectLst/>
        </p:spPr>
        <p:txBody>
          <a:bodyPr>
            <a:spAutoFit/>
          </a:bodyPr>
          <a:lstStyle/>
          <a:p>
            <a:pPr algn="ctr" eaLnBrk="0" hangingPunct="0"/>
            <a:r>
              <a:rPr lang="en-US" b="0">
                <a:solidFill>
                  <a:srgbClr val="FFFF99"/>
                </a:solidFill>
              </a:rPr>
              <a:t>Đêm tối, búp bê bỏ cô chủ đi ra phố.</a:t>
            </a:r>
          </a:p>
        </p:txBody>
      </p:sp>
    </p:spTree>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p:cTn id="7" dur="1000" fill="hold"/>
                                        <p:tgtEl>
                                          <p:spTgt spid="9318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318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31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VIOLETID" val="11314289"/>
  <p:tag name="VIOLETTITLE" val="KC BÚP BÊ CỦA AI"/>
  <p:tag name="VIOLETLESSON" val="14"/>
  <p:tag name="VIOLETCATID" val="8048923"/>
  <p:tag name="VIOLETSUBJECT" val="Kể chuyện 4"/>
  <p:tag name="VIOLETAUTHORID" val="4091585"/>
  <p:tag name="VIOLETAUTHORNAME" val="Nguyễn Thị Hải Long"/>
  <p:tag name="VIOLETAUTHORAVATAR" val="4091585.jpg"/>
  <p:tag name="VIOLETAUTHORADDRESS" val="Trường Tiểu học Thạch Trung 1 - Hà Tĩnh"/>
  <p:tag name="VIOLETDATE" val="2011-05-25 20:06:19"/>
  <p:tag name="VIOLETHIT" val="312"/>
  <p:tag name="VIOLETLIKE" val="0"/>
  <p:tag name="MMPROD_NEXTUNIQUEID" val="10013"/>
  <p:tag name="MMPROD_UIDATA" val="&lt;database version=&quot;7.0&quot;&gt;&lt;object type=&quot;1&quot; unique_id=&quot;10001&quot;&gt;&lt;object type=&quot;2&quot; unique_id=&quot;10288&quot;&gt;&lt;object type=&quot;3&quot; unique_id=&quot;10292&quot;&gt;&lt;property id=&quot;20148&quot; value=&quot;5&quot;/&gt;&lt;property id=&quot;20300&quot; value=&quot;Slide 2&quot;/&gt;&lt;property id=&quot;20307&quot; value=&quot;316&quot;/&gt;&lt;/object&gt;&lt;object type=&quot;3&quot; unique_id=&quot;10293&quot;&gt;&lt;property id=&quot;20148&quot; value=&quot;5&quot;/&gt;&lt;property id=&quot;20300&quot; value=&quot;Slide 3&quot;/&gt;&lt;property id=&quot;20307&quot; value=&quot;319&quot;/&gt;&lt;/object&gt;&lt;object type=&quot;3&quot; unique_id=&quot;10294&quot;&gt;&lt;property id=&quot;20148&quot; value=&quot;5&quot;/&gt;&lt;property id=&quot;20300&quot; value=&quot;Slide 4&quot;/&gt;&lt;property id=&quot;20307&quot; value=&quot;273&quot;/&gt;&lt;/object&gt;&lt;object type=&quot;3&quot; unique_id=&quot;10295&quot;&gt;&lt;property id=&quot;20148&quot; value=&quot;5&quot;/&gt;&lt;property id=&quot;20300&quot; value=&quot;Slide 5&quot;/&gt;&lt;property id=&quot;20307&quot; value=&quot;308&quot;/&gt;&lt;/object&gt;&lt;object type=&quot;3&quot; unique_id=&quot;10296&quot;&gt;&lt;property id=&quot;20148&quot; value=&quot;5&quot;/&gt;&lt;property id=&quot;20300&quot; value=&quot;Slide 6&quot;/&gt;&lt;property id=&quot;20307&quot; value=&quot;262&quot;/&gt;&lt;/object&gt;&lt;object type=&quot;3&quot; unique_id=&quot;10297&quot;&gt;&lt;property id=&quot;20148&quot; value=&quot;5&quot;/&gt;&lt;property id=&quot;20300&quot; value=&quot;Slide 7&quot;/&gt;&lt;property id=&quot;20307&quot; value=&quot;263&quot;/&gt;&lt;/object&gt;&lt;object type=&quot;3&quot; unique_id=&quot;10298&quot;&gt;&lt;property id=&quot;20148&quot; value=&quot;5&quot;/&gt;&lt;property id=&quot;20300&quot; value=&quot;Slide 8&quot;/&gt;&lt;property id=&quot;20307&quot; value=&quot;284&quot;/&gt;&lt;/object&gt;&lt;object type=&quot;3&quot; unique_id=&quot;10299&quot;&gt;&lt;property id=&quot;20148&quot; value=&quot;5&quot;/&gt;&lt;property id=&quot;20300&quot; value=&quot;Slide 9&quot;/&gt;&lt;property id=&quot;20307&quot; value=&quot;285&quot;/&gt;&lt;/object&gt;&lt;object type=&quot;3&quot; unique_id=&quot;10300&quot;&gt;&lt;property id=&quot;20148&quot; value=&quot;5&quot;/&gt;&lt;property id=&quot;20300&quot; value=&quot;Slide 10&quot;/&gt;&lt;property id=&quot;20307&quot; value=&quot;286&quot;/&gt;&lt;/object&gt;&lt;object type=&quot;3&quot; unique_id=&quot;10301&quot;&gt;&lt;property id=&quot;20148&quot; value=&quot;5&quot;/&gt;&lt;property id=&quot;20300&quot; value=&quot;Slide 11&quot;/&gt;&lt;property id=&quot;20307&quot; value=&quot;287&quot;/&gt;&lt;/object&gt;&lt;object type=&quot;3&quot; unique_id=&quot;10302&quot;&gt;&lt;property id=&quot;20148&quot; value=&quot;5&quot;/&gt;&lt;property id=&quot;20300&quot; value=&quot;Slide 12&quot;/&gt;&lt;property id=&quot;20307&quot; value=&quot;270&quot;/&gt;&lt;/object&gt;&lt;object type=&quot;3&quot; unique_id=&quot;10303&quot;&gt;&lt;property id=&quot;20148&quot; value=&quot;5&quot;/&gt;&lt;property id=&quot;20300&quot; value=&quot;Slide 13&quot;/&gt;&lt;property id=&quot;20307&quot; value=&quot;318&quot;/&gt;&lt;/object&gt;&lt;object type=&quot;3&quot; unique_id=&quot;10304&quot;&gt;&lt;property id=&quot;20148&quot; value=&quot;5&quot;/&gt;&lt;property id=&quot;20300&quot; value=&quot;Slide 14&quot;/&gt;&lt;property id=&quot;20307&quot; value=&quot;309&quot;/&gt;&lt;/object&gt;&lt;object type=&quot;3&quot; unique_id=&quot;10305&quot;&gt;&lt;property id=&quot;20148&quot; value=&quot;5&quot;/&gt;&lt;property id=&quot;20300&quot; value=&quot;Slide 15&quot;/&gt;&lt;property id=&quot;20307&quot; value=&quot;320&quot;/&gt;&lt;/object&gt;&lt;object type=&quot;3&quot; unique_id=&quot;10306&quot;&gt;&lt;property id=&quot;20148&quot; value=&quot;5&quot;/&gt;&lt;property id=&quot;20300&quot; value=&quot;Slide 16&quot;/&gt;&lt;property id=&quot;20307&quot; value=&quot;312&quot;/&gt;&lt;/object&gt;&lt;object type=&quot;3&quot; unique_id=&quot;10307&quot;&gt;&lt;property id=&quot;20148&quot; value=&quot;5&quot;/&gt;&lt;property id=&quot;20300&quot; value=&quot;Slide 17&quot;/&gt;&lt;property id=&quot;20307&quot; value=&quot;321&quot;/&gt;&lt;/object&gt;&lt;object type=&quot;3&quot; unique_id=&quot;10308&quot;&gt;&lt;property id=&quot;20148&quot; value=&quot;5&quot;/&gt;&lt;property id=&quot;20300&quot; value=&quot;Slide 18&quot;/&gt;&lt;property id=&quot;20307&quot; value=&quot;310&quot;/&gt;&lt;/object&gt;&lt;object type=&quot;3&quot; unique_id=&quot;10309&quot;&gt;&lt;property id=&quot;20148&quot; value=&quot;5&quot;/&gt;&lt;property id=&quot;20300&quot; value=&quot;Slide 19&quot;/&gt;&lt;property id=&quot;20307&quot; value=&quot;296&quot;/&gt;&lt;/object&gt;&lt;object type=&quot;3&quot; unique_id=&quot;10310&quot;&gt;&lt;property id=&quot;20148&quot; value=&quot;5&quot;/&gt;&lt;property id=&quot;20300&quot; value=&quot;Slide 20&quot;/&gt;&lt;property id=&quot;20307&quot; value=&quot;306&quot;/&gt;&lt;/object&gt;&lt;object type=&quot;3&quot; unique_id=&quot;10311&quot;&gt;&lt;property id=&quot;20148&quot; value=&quot;5&quot;/&gt;&lt;property id=&quot;20300&quot; value=&quot;Slide 21&quot;/&gt;&lt;property id=&quot;20307&quot; value=&quot;315&quot;/&gt;&lt;/object&gt;&lt;object type=&quot;3&quot; unique_id=&quot;10312&quot;&gt;&lt;property id=&quot;20148&quot; value=&quot;5&quot;/&gt;&lt;property id=&quot;20300&quot; value=&quot;Slide 22&quot;/&gt;&lt;property id=&quot;20307&quot; value=&quot;314&quot;/&gt;&lt;/object&gt;&lt;object type=&quot;3&quot; unique_id=&quot;10313&quot;&gt;&lt;property id=&quot;20148&quot; value=&quot;5&quot;/&gt;&lt;property id=&quot;20300&quot; value=&quot;Slide 23&quot;/&gt;&lt;property id=&quot;20307&quot; value=&quot;317&quot;/&gt;&lt;/object&gt;&lt;object type=&quot;3&quot; unique_id=&quot;10314&quot;&gt;&lt;property id=&quot;20148&quot; value=&quot;5&quot;/&gt;&lt;property id=&quot;20300&quot; value=&quot;Slide 24&quot;/&gt;&lt;property id=&quot;20307&quot; value=&quot;274&quot;/&gt;&lt;/object&gt;&lt;object type=&quot;3&quot; unique_id=&quot;10315&quot;&gt;&lt;property id=&quot;20148&quot; value=&quot;5&quot;/&gt;&lt;property id=&quot;20300&quot; value=&quot;Slide 25&quot;/&gt;&lt;property id=&quot;20307&quot; value=&quot;276&quot;/&gt;&lt;/object&gt;&lt;object type=&quot;3&quot; unique_id=&quot;10374&quot;&gt;&lt;property id=&quot;20148&quot; value=&quot;5&quot;/&gt;&lt;property id=&quot;20300&quot; value=&quot;Slide 1&quot;/&gt;&lt;property id=&quot;20307&quot; value=&quot;322&quot;/&gt;&lt;/object&gt;&lt;/object&gt;&lt;object type=&quot;8&quot; unique_id=&quot;10344&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1404</TotalTime>
  <Words>731</Words>
  <Application>Microsoft Office PowerPoint</Application>
  <PresentationFormat>On-screen Show (4:3)</PresentationFormat>
  <Paragraphs>69</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HUYỆN ĐÔNG HÒA …</dc:title>
  <dc:creator>Y Nguyen</dc:creator>
  <cp:lastModifiedBy>AutoBVT</cp:lastModifiedBy>
  <cp:revision>44</cp:revision>
  <dcterms:created xsi:type="dcterms:W3CDTF">2009-11-19T01:04:38Z</dcterms:created>
  <dcterms:modified xsi:type="dcterms:W3CDTF">2016-01-20T08:46:30Z</dcterms:modified>
</cp:coreProperties>
</file>